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971DC-8D9E-41AF-8A7F-0651FEFFE5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13984A1-5034-458A-B2E5-C4AF1072BE9C}">
      <dgm:prSet/>
      <dgm:spPr/>
      <dgm:t>
        <a:bodyPr/>
        <a:lstStyle/>
        <a:p>
          <a:pPr rtl="0">
            <a:lnSpc>
              <a:spcPct val="100000"/>
            </a:lnSpc>
          </a:pPr>
          <a:r>
            <a:rPr lang="en-US" dirty="0"/>
            <a:t>Problem Statement</a:t>
          </a:r>
          <a:r>
            <a:rPr lang="en-US" dirty="0">
              <a:latin typeface="Sitka Heading"/>
            </a:rPr>
            <a:t> </a:t>
          </a:r>
          <a:endParaRPr lang="en-US" dirty="0"/>
        </a:p>
      </dgm:t>
    </dgm:pt>
    <dgm:pt modelId="{8C8DE00E-0522-4F76-A889-93D34C2058D5}" type="parTrans" cxnId="{F8EE9524-7D24-4796-91AF-899F335BC992}">
      <dgm:prSet/>
      <dgm:spPr/>
      <dgm:t>
        <a:bodyPr/>
        <a:lstStyle/>
        <a:p>
          <a:endParaRPr lang="en-US"/>
        </a:p>
      </dgm:t>
    </dgm:pt>
    <dgm:pt modelId="{77DC9FAA-5017-4B8C-BD4A-E9B6A42455E9}" type="sibTrans" cxnId="{F8EE9524-7D24-4796-91AF-899F335BC992}">
      <dgm:prSet/>
      <dgm:spPr/>
      <dgm:t>
        <a:bodyPr/>
        <a:lstStyle/>
        <a:p>
          <a:endParaRPr lang="en-US"/>
        </a:p>
      </dgm:t>
    </dgm:pt>
    <dgm:pt modelId="{AFEB687F-FA39-44D2-A6F0-9B59DEDAD3B2}">
      <dgm:prSet/>
      <dgm:spPr/>
      <dgm:t>
        <a:bodyPr/>
        <a:lstStyle/>
        <a:p>
          <a:pPr>
            <a:lnSpc>
              <a:spcPct val="100000"/>
            </a:lnSpc>
          </a:pPr>
          <a:r>
            <a:rPr lang="en-US" dirty="0"/>
            <a:t>Proposed System/Solution</a:t>
          </a:r>
        </a:p>
      </dgm:t>
    </dgm:pt>
    <dgm:pt modelId="{7B529E1F-FF6F-4CD8-8BA6-76DDC826EB0E}" type="parTrans" cxnId="{9E479058-2B0A-40B7-9FF6-55035E5FD9D3}">
      <dgm:prSet/>
      <dgm:spPr/>
      <dgm:t>
        <a:bodyPr/>
        <a:lstStyle/>
        <a:p>
          <a:endParaRPr lang="en-US"/>
        </a:p>
      </dgm:t>
    </dgm:pt>
    <dgm:pt modelId="{E1833F5E-7578-41E0-A232-CD8F667FC02E}" type="sibTrans" cxnId="{9E479058-2B0A-40B7-9FF6-55035E5FD9D3}">
      <dgm:prSet/>
      <dgm:spPr/>
      <dgm:t>
        <a:bodyPr/>
        <a:lstStyle/>
        <a:p>
          <a:endParaRPr lang="en-US"/>
        </a:p>
      </dgm:t>
    </dgm:pt>
    <dgm:pt modelId="{0DE6A5BE-9536-4CC7-97FE-247566BD433B}">
      <dgm:prSet/>
      <dgm:spPr/>
      <dgm:t>
        <a:bodyPr/>
        <a:lstStyle/>
        <a:p>
          <a:pPr>
            <a:lnSpc>
              <a:spcPct val="100000"/>
            </a:lnSpc>
          </a:pPr>
          <a:r>
            <a:rPr lang="en-US" dirty="0"/>
            <a:t>System Development Approach (Technology Used)</a:t>
          </a:r>
        </a:p>
      </dgm:t>
    </dgm:pt>
    <dgm:pt modelId="{4AEBEC2C-E4A7-42E3-8F85-08F0D8EE60DE}" type="parTrans" cxnId="{1E4A189A-8F27-4345-A490-A91288A714A8}">
      <dgm:prSet/>
      <dgm:spPr/>
      <dgm:t>
        <a:bodyPr/>
        <a:lstStyle/>
        <a:p>
          <a:endParaRPr lang="en-US"/>
        </a:p>
      </dgm:t>
    </dgm:pt>
    <dgm:pt modelId="{0A3B681C-A09B-4A28-BBC4-E95B1960373B}" type="sibTrans" cxnId="{1E4A189A-8F27-4345-A490-A91288A714A8}">
      <dgm:prSet/>
      <dgm:spPr/>
      <dgm:t>
        <a:bodyPr/>
        <a:lstStyle/>
        <a:p>
          <a:endParaRPr lang="en-US"/>
        </a:p>
      </dgm:t>
    </dgm:pt>
    <dgm:pt modelId="{EE70E6C6-E3F5-4BC5-9689-58092A704A49}">
      <dgm:prSet/>
      <dgm:spPr/>
      <dgm:t>
        <a:bodyPr/>
        <a:lstStyle/>
        <a:p>
          <a:pPr>
            <a:lnSpc>
              <a:spcPct val="100000"/>
            </a:lnSpc>
          </a:pPr>
          <a:r>
            <a:rPr lang="en-US" dirty="0"/>
            <a:t>Algorithm &amp; Deployment</a:t>
          </a:r>
        </a:p>
      </dgm:t>
    </dgm:pt>
    <dgm:pt modelId="{9267BA51-A3CC-4809-A0FF-F6A462565A54}" type="parTrans" cxnId="{451C3218-BB5D-4DFF-94CF-E1BC89B80275}">
      <dgm:prSet/>
      <dgm:spPr/>
      <dgm:t>
        <a:bodyPr/>
        <a:lstStyle/>
        <a:p>
          <a:endParaRPr lang="en-US"/>
        </a:p>
      </dgm:t>
    </dgm:pt>
    <dgm:pt modelId="{552F6685-EE8F-47A8-9311-49ECF26605B1}" type="sibTrans" cxnId="{451C3218-BB5D-4DFF-94CF-E1BC89B80275}">
      <dgm:prSet/>
      <dgm:spPr/>
      <dgm:t>
        <a:bodyPr/>
        <a:lstStyle/>
        <a:p>
          <a:endParaRPr lang="en-US"/>
        </a:p>
      </dgm:t>
    </dgm:pt>
    <dgm:pt modelId="{AFA3A4C7-E258-485F-9268-944108B10E78}">
      <dgm:prSet/>
      <dgm:spPr/>
      <dgm:t>
        <a:bodyPr/>
        <a:lstStyle/>
        <a:p>
          <a:pPr>
            <a:lnSpc>
              <a:spcPct val="100000"/>
            </a:lnSpc>
          </a:pPr>
          <a:r>
            <a:rPr lang="en-US" dirty="0"/>
            <a:t>Result (Output Image)</a:t>
          </a:r>
        </a:p>
      </dgm:t>
    </dgm:pt>
    <dgm:pt modelId="{F0A673AF-0B91-4A18-ABCD-F2149E5E75A9}" type="parTrans" cxnId="{0D100210-D548-4C80-B261-19AE6E6A977D}">
      <dgm:prSet/>
      <dgm:spPr/>
      <dgm:t>
        <a:bodyPr/>
        <a:lstStyle/>
        <a:p>
          <a:endParaRPr lang="en-US"/>
        </a:p>
      </dgm:t>
    </dgm:pt>
    <dgm:pt modelId="{7407E8D0-CAA5-4F10-936D-13357E2B273C}" type="sibTrans" cxnId="{0D100210-D548-4C80-B261-19AE6E6A977D}">
      <dgm:prSet/>
      <dgm:spPr/>
      <dgm:t>
        <a:bodyPr/>
        <a:lstStyle/>
        <a:p>
          <a:endParaRPr lang="en-US"/>
        </a:p>
      </dgm:t>
    </dgm:pt>
    <dgm:pt modelId="{66EA0B32-7447-4F09-9470-A8BF1C752D4A}">
      <dgm:prSet/>
      <dgm:spPr/>
      <dgm:t>
        <a:bodyPr/>
        <a:lstStyle/>
        <a:p>
          <a:pPr>
            <a:lnSpc>
              <a:spcPct val="100000"/>
            </a:lnSpc>
          </a:pPr>
          <a:r>
            <a:rPr lang="en-US" dirty="0"/>
            <a:t>Conclusion</a:t>
          </a:r>
        </a:p>
      </dgm:t>
    </dgm:pt>
    <dgm:pt modelId="{0D141440-5737-46E8-B86E-BE0551B1A3A1}" type="parTrans" cxnId="{B36884C2-9F5B-4EF4-BEA2-A7F5E52DAAED}">
      <dgm:prSet/>
      <dgm:spPr/>
      <dgm:t>
        <a:bodyPr/>
        <a:lstStyle/>
        <a:p>
          <a:endParaRPr lang="en-US"/>
        </a:p>
      </dgm:t>
    </dgm:pt>
    <dgm:pt modelId="{1F4ECEA0-7441-45C7-B511-3A1991E0A8EE}" type="sibTrans" cxnId="{B36884C2-9F5B-4EF4-BEA2-A7F5E52DAAED}">
      <dgm:prSet/>
      <dgm:spPr/>
      <dgm:t>
        <a:bodyPr/>
        <a:lstStyle/>
        <a:p>
          <a:endParaRPr lang="en-US"/>
        </a:p>
      </dgm:t>
    </dgm:pt>
    <dgm:pt modelId="{2E71E230-08FD-49C5-A611-A9C8C5CD492D}">
      <dgm:prSet/>
      <dgm:spPr/>
      <dgm:t>
        <a:bodyPr/>
        <a:lstStyle/>
        <a:p>
          <a:pPr>
            <a:lnSpc>
              <a:spcPct val="100000"/>
            </a:lnSpc>
          </a:pPr>
          <a:r>
            <a:rPr lang="en-US" dirty="0"/>
            <a:t>Future Scope</a:t>
          </a:r>
        </a:p>
      </dgm:t>
    </dgm:pt>
    <dgm:pt modelId="{7FF8BA31-D939-4CCA-A711-591E551C763A}" type="parTrans" cxnId="{BBFA3C72-B3A6-4099-A32D-B5278BE46170}">
      <dgm:prSet/>
      <dgm:spPr/>
      <dgm:t>
        <a:bodyPr/>
        <a:lstStyle/>
        <a:p>
          <a:endParaRPr lang="en-US"/>
        </a:p>
      </dgm:t>
    </dgm:pt>
    <dgm:pt modelId="{13549044-5E17-4D6A-B62D-B8931CB7E455}" type="sibTrans" cxnId="{BBFA3C72-B3A6-4099-A32D-B5278BE46170}">
      <dgm:prSet/>
      <dgm:spPr/>
      <dgm:t>
        <a:bodyPr/>
        <a:lstStyle/>
        <a:p>
          <a:endParaRPr lang="en-US"/>
        </a:p>
      </dgm:t>
    </dgm:pt>
    <dgm:pt modelId="{74DCBD1A-579C-49E3-B4FC-82B6F2354F11}">
      <dgm:prSet/>
      <dgm:spPr/>
      <dgm:t>
        <a:bodyPr/>
        <a:lstStyle/>
        <a:p>
          <a:pPr rtl="0">
            <a:lnSpc>
              <a:spcPct val="100000"/>
            </a:lnSpc>
          </a:pPr>
          <a:r>
            <a:rPr lang="en-US" dirty="0"/>
            <a:t>References</a:t>
          </a:r>
          <a:endParaRPr lang="en-US" dirty="0">
            <a:latin typeface="Sitka Heading"/>
          </a:endParaRPr>
        </a:p>
      </dgm:t>
    </dgm:pt>
    <dgm:pt modelId="{98DE1E48-88DB-4B99-9EDD-0AE20959F68B}" type="parTrans" cxnId="{60694814-4A2E-4509-A0BB-530EBA56C807}">
      <dgm:prSet/>
      <dgm:spPr/>
      <dgm:t>
        <a:bodyPr/>
        <a:lstStyle/>
        <a:p>
          <a:endParaRPr lang="en-US"/>
        </a:p>
      </dgm:t>
    </dgm:pt>
    <dgm:pt modelId="{80BA1ECA-AF57-4F04-AFF0-7F0331D26A88}" type="sibTrans" cxnId="{60694814-4A2E-4509-A0BB-530EBA56C807}">
      <dgm:prSet/>
      <dgm:spPr/>
      <dgm:t>
        <a:bodyPr/>
        <a:lstStyle/>
        <a:p>
          <a:endParaRPr lang="en-US"/>
        </a:p>
      </dgm:t>
    </dgm:pt>
    <dgm:pt modelId="{C99A47E5-EE0C-419C-AA58-AA644BDCDD3C}">
      <dgm:prSet phldr="0"/>
      <dgm:spPr/>
      <dgm:t>
        <a:bodyPr/>
        <a:lstStyle/>
        <a:p>
          <a:pPr>
            <a:lnSpc>
              <a:spcPct val="100000"/>
            </a:lnSpc>
          </a:pPr>
          <a:endParaRPr lang="en-US" dirty="0"/>
        </a:p>
      </dgm:t>
    </dgm:pt>
    <dgm:pt modelId="{1AECED1C-9999-4FFD-B9BC-6BD7CD590ACC}" type="parTrans" cxnId="{2B31B4AC-8A38-4D95-9157-601B55501F92}">
      <dgm:prSet/>
      <dgm:spPr/>
    </dgm:pt>
    <dgm:pt modelId="{F721F816-AA5C-46C1-9EBB-3F98C12FAED2}" type="sibTrans" cxnId="{2B31B4AC-8A38-4D95-9157-601B55501F92}">
      <dgm:prSet/>
      <dgm:spPr/>
    </dgm:pt>
    <dgm:pt modelId="{34A9CC7C-CA0E-4639-A807-487B4FCD9B06}" type="pres">
      <dgm:prSet presAssocID="{BFE971DC-8D9E-41AF-8A7F-0651FEFFE505}" presName="root" presStyleCnt="0">
        <dgm:presLayoutVars>
          <dgm:dir/>
          <dgm:resizeHandles val="exact"/>
        </dgm:presLayoutVars>
      </dgm:prSet>
      <dgm:spPr/>
    </dgm:pt>
    <dgm:pt modelId="{25E6D36B-20C8-4167-9387-7EB151EDC4D0}" type="pres">
      <dgm:prSet presAssocID="{813984A1-5034-458A-B2E5-C4AF1072BE9C}" presName="compNode" presStyleCnt="0"/>
      <dgm:spPr/>
    </dgm:pt>
    <dgm:pt modelId="{60E309A0-8176-4978-9503-FA8BE8E26ED1}" type="pres">
      <dgm:prSet presAssocID="{813984A1-5034-458A-B2E5-C4AF1072BE9C}"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Quotation Mark"/>
        </a:ext>
      </dgm:extLst>
    </dgm:pt>
    <dgm:pt modelId="{4248D981-29EE-4701-AA77-206D424C873D}" type="pres">
      <dgm:prSet presAssocID="{813984A1-5034-458A-B2E5-C4AF1072BE9C}" presName="spaceRect" presStyleCnt="0"/>
      <dgm:spPr/>
    </dgm:pt>
    <dgm:pt modelId="{ADFDFAE5-999C-4A73-8242-64DD88247D94}" type="pres">
      <dgm:prSet presAssocID="{813984A1-5034-458A-B2E5-C4AF1072BE9C}" presName="textRect" presStyleLbl="revTx" presStyleIdx="0" presStyleCnt="9">
        <dgm:presLayoutVars>
          <dgm:chMax val="1"/>
          <dgm:chPref val="1"/>
        </dgm:presLayoutVars>
      </dgm:prSet>
      <dgm:spPr/>
    </dgm:pt>
    <dgm:pt modelId="{FBD6FE6A-887A-4A5F-AC42-04DE6986AF37}" type="pres">
      <dgm:prSet presAssocID="{77DC9FAA-5017-4B8C-BD4A-E9B6A42455E9}" presName="sibTrans" presStyleCnt="0"/>
      <dgm:spPr/>
    </dgm:pt>
    <dgm:pt modelId="{1BC2EA13-BBB3-42EC-B7C4-6B97444FF72A}" type="pres">
      <dgm:prSet presAssocID="{AFEB687F-FA39-44D2-A6F0-9B59DEDAD3B2}" presName="compNode" presStyleCnt="0"/>
      <dgm:spPr/>
    </dgm:pt>
    <dgm:pt modelId="{BDF0FFB7-8776-4107-8839-D79EF683526C}" type="pres">
      <dgm:prSet presAssocID="{AFEB687F-FA39-44D2-A6F0-9B59DEDAD3B2}"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FFA85746-14EF-4EDA-AF12-AD353D19016A}" type="pres">
      <dgm:prSet presAssocID="{AFEB687F-FA39-44D2-A6F0-9B59DEDAD3B2}" presName="spaceRect" presStyleCnt="0"/>
      <dgm:spPr/>
    </dgm:pt>
    <dgm:pt modelId="{84953A5F-6698-4120-9BB6-E5EB61557CE9}" type="pres">
      <dgm:prSet presAssocID="{AFEB687F-FA39-44D2-A6F0-9B59DEDAD3B2}" presName="textRect" presStyleLbl="revTx" presStyleIdx="1" presStyleCnt="9">
        <dgm:presLayoutVars>
          <dgm:chMax val="1"/>
          <dgm:chPref val="1"/>
        </dgm:presLayoutVars>
      </dgm:prSet>
      <dgm:spPr/>
    </dgm:pt>
    <dgm:pt modelId="{27D6997D-5EDB-4624-83FB-AECFB01E4AA9}" type="pres">
      <dgm:prSet presAssocID="{E1833F5E-7578-41E0-A232-CD8F667FC02E}" presName="sibTrans" presStyleCnt="0"/>
      <dgm:spPr/>
    </dgm:pt>
    <dgm:pt modelId="{D31E86B1-B595-41FC-8D75-9A4B9E52011C}" type="pres">
      <dgm:prSet presAssocID="{0DE6A5BE-9536-4CC7-97FE-247566BD433B}" presName="compNode" presStyleCnt="0"/>
      <dgm:spPr/>
    </dgm:pt>
    <dgm:pt modelId="{84E7365E-B68B-48BA-A74D-C9065C3D1961}" type="pres">
      <dgm:prSet presAssocID="{0DE6A5BE-9536-4CC7-97FE-247566BD433B}"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9E89C5F6-D4F5-4120-A7BC-3B87809D1F52}" type="pres">
      <dgm:prSet presAssocID="{0DE6A5BE-9536-4CC7-97FE-247566BD433B}" presName="spaceRect" presStyleCnt="0"/>
      <dgm:spPr/>
    </dgm:pt>
    <dgm:pt modelId="{F0BE36B1-704A-4E6C-AB9A-74E9479148B1}" type="pres">
      <dgm:prSet presAssocID="{0DE6A5BE-9536-4CC7-97FE-247566BD433B}" presName="textRect" presStyleLbl="revTx" presStyleIdx="2" presStyleCnt="9">
        <dgm:presLayoutVars>
          <dgm:chMax val="1"/>
          <dgm:chPref val="1"/>
        </dgm:presLayoutVars>
      </dgm:prSet>
      <dgm:spPr/>
    </dgm:pt>
    <dgm:pt modelId="{B13AF108-530F-4848-B6A9-7B1753EBC932}" type="pres">
      <dgm:prSet presAssocID="{0A3B681C-A09B-4A28-BBC4-E95B1960373B}" presName="sibTrans" presStyleCnt="0"/>
      <dgm:spPr/>
    </dgm:pt>
    <dgm:pt modelId="{F402EB70-06FB-45C4-AC68-5A5179C6F974}" type="pres">
      <dgm:prSet presAssocID="{EE70E6C6-E3F5-4BC5-9689-58092A704A49}" presName="compNode" presStyleCnt="0"/>
      <dgm:spPr/>
    </dgm:pt>
    <dgm:pt modelId="{8C8A43F4-356A-49B7-9F1E-94320E52F9F9}" type="pres">
      <dgm:prSet presAssocID="{EE70E6C6-E3F5-4BC5-9689-58092A704A49}"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7B3D669D-9D61-4C68-AEFC-1A80431EECC8}" type="pres">
      <dgm:prSet presAssocID="{EE70E6C6-E3F5-4BC5-9689-58092A704A49}" presName="spaceRect" presStyleCnt="0"/>
      <dgm:spPr/>
    </dgm:pt>
    <dgm:pt modelId="{37466438-AC82-4F5F-A261-B7F9387372DC}" type="pres">
      <dgm:prSet presAssocID="{EE70E6C6-E3F5-4BC5-9689-58092A704A49}" presName="textRect" presStyleLbl="revTx" presStyleIdx="3" presStyleCnt="9">
        <dgm:presLayoutVars>
          <dgm:chMax val="1"/>
          <dgm:chPref val="1"/>
        </dgm:presLayoutVars>
      </dgm:prSet>
      <dgm:spPr/>
    </dgm:pt>
    <dgm:pt modelId="{C53D9BC2-EACE-41F3-B235-FA098AEB1672}" type="pres">
      <dgm:prSet presAssocID="{552F6685-EE8F-47A8-9311-49ECF26605B1}" presName="sibTrans" presStyleCnt="0"/>
      <dgm:spPr/>
    </dgm:pt>
    <dgm:pt modelId="{ECA1DBD4-FB93-4EFC-AC6C-79E06B7B9D51}" type="pres">
      <dgm:prSet presAssocID="{AFA3A4C7-E258-485F-9268-944108B10E78}" presName="compNode" presStyleCnt="0"/>
      <dgm:spPr/>
    </dgm:pt>
    <dgm:pt modelId="{9B8DA15A-EC9B-4765-B19A-E843470E1C14}" type="pres">
      <dgm:prSet presAssocID="{AFA3A4C7-E258-485F-9268-944108B10E78}"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ideo camera"/>
        </a:ext>
      </dgm:extLst>
    </dgm:pt>
    <dgm:pt modelId="{2C0B8B85-8DB8-41D3-AD51-C2105C6A41C1}" type="pres">
      <dgm:prSet presAssocID="{AFA3A4C7-E258-485F-9268-944108B10E78}" presName="spaceRect" presStyleCnt="0"/>
      <dgm:spPr/>
    </dgm:pt>
    <dgm:pt modelId="{CE86F6F9-AFBF-41A1-9439-6FA839502210}" type="pres">
      <dgm:prSet presAssocID="{AFA3A4C7-E258-485F-9268-944108B10E78}" presName="textRect" presStyleLbl="revTx" presStyleIdx="4" presStyleCnt="9">
        <dgm:presLayoutVars>
          <dgm:chMax val="1"/>
          <dgm:chPref val="1"/>
        </dgm:presLayoutVars>
      </dgm:prSet>
      <dgm:spPr/>
    </dgm:pt>
    <dgm:pt modelId="{03D40D02-0ABB-4ED8-A909-B9A577FE47B7}" type="pres">
      <dgm:prSet presAssocID="{7407E8D0-CAA5-4F10-936D-13357E2B273C}" presName="sibTrans" presStyleCnt="0"/>
      <dgm:spPr/>
    </dgm:pt>
    <dgm:pt modelId="{4E95161B-E251-40CC-BB10-9612AB72E86E}" type="pres">
      <dgm:prSet presAssocID="{66EA0B32-7447-4F09-9470-A8BF1C752D4A}" presName="compNode" presStyleCnt="0"/>
      <dgm:spPr/>
    </dgm:pt>
    <dgm:pt modelId="{BA060018-1271-4779-A608-5375ECCC8422}" type="pres">
      <dgm:prSet presAssocID="{66EA0B32-7447-4F09-9470-A8BF1C752D4A}"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4E357ED1-A240-42AE-808A-E4F3003B6228}" type="pres">
      <dgm:prSet presAssocID="{66EA0B32-7447-4F09-9470-A8BF1C752D4A}" presName="spaceRect" presStyleCnt="0"/>
      <dgm:spPr/>
    </dgm:pt>
    <dgm:pt modelId="{31A9B887-EC96-443E-9F43-61B90A1517F6}" type="pres">
      <dgm:prSet presAssocID="{66EA0B32-7447-4F09-9470-A8BF1C752D4A}" presName="textRect" presStyleLbl="revTx" presStyleIdx="5" presStyleCnt="9">
        <dgm:presLayoutVars>
          <dgm:chMax val="1"/>
          <dgm:chPref val="1"/>
        </dgm:presLayoutVars>
      </dgm:prSet>
      <dgm:spPr/>
    </dgm:pt>
    <dgm:pt modelId="{08237FE5-A14C-4366-AAF7-676DFBFD8736}" type="pres">
      <dgm:prSet presAssocID="{1F4ECEA0-7441-45C7-B511-3A1991E0A8EE}" presName="sibTrans" presStyleCnt="0"/>
      <dgm:spPr/>
    </dgm:pt>
    <dgm:pt modelId="{7B509F39-D6A9-454E-B35C-003BAC31C627}" type="pres">
      <dgm:prSet presAssocID="{2E71E230-08FD-49C5-A611-A9C8C5CD492D}" presName="compNode" presStyleCnt="0"/>
      <dgm:spPr/>
    </dgm:pt>
    <dgm:pt modelId="{85AF9270-C669-4BDB-87D4-9C3F02835757}" type="pres">
      <dgm:prSet presAssocID="{2E71E230-08FD-49C5-A611-A9C8C5CD492D}"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eckmark"/>
        </a:ext>
      </dgm:extLst>
    </dgm:pt>
    <dgm:pt modelId="{9C1AFF69-862F-43CA-B89F-22A54829E9A1}" type="pres">
      <dgm:prSet presAssocID="{2E71E230-08FD-49C5-A611-A9C8C5CD492D}" presName="spaceRect" presStyleCnt="0"/>
      <dgm:spPr/>
    </dgm:pt>
    <dgm:pt modelId="{454C7136-8484-46EB-8756-37D29B9C979C}" type="pres">
      <dgm:prSet presAssocID="{2E71E230-08FD-49C5-A611-A9C8C5CD492D}" presName="textRect" presStyleLbl="revTx" presStyleIdx="6" presStyleCnt="9">
        <dgm:presLayoutVars>
          <dgm:chMax val="1"/>
          <dgm:chPref val="1"/>
        </dgm:presLayoutVars>
      </dgm:prSet>
      <dgm:spPr/>
    </dgm:pt>
    <dgm:pt modelId="{2B475238-CEED-42E2-A8F1-F599A1C3B697}" type="pres">
      <dgm:prSet presAssocID="{13549044-5E17-4D6A-B62D-B8931CB7E455}" presName="sibTrans" presStyleCnt="0"/>
      <dgm:spPr/>
    </dgm:pt>
    <dgm:pt modelId="{36AFE20E-A2FC-4718-A4A5-47DAED5756A9}" type="pres">
      <dgm:prSet presAssocID="{74DCBD1A-579C-49E3-B4FC-82B6F2354F11}" presName="compNode" presStyleCnt="0"/>
      <dgm:spPr/>
    </dgm:pt>
    <dgm:pt modelId="{3A6094A5-AB67-4ADB-9022-DFFDF4AFE8D4}" type="pres">
      <dgm:prSet presAssocID="{74DCBD1A-579C-49E3-B4FC-82B6F2354F11}"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E75B306E-0F7D-4FE1-BDB9-937E0D7537E4}" type="pres">
      <dgm:prSet presAssocID="{74DCBD1A-579C-49E3-B4FC-82B6F2354F11}" presName="spaceRect" presStyleCnt="0"/>
      <dgm:spPr/>
    </dgm:pt>
    <dgm:pt modelId="{4043F2E3-A611-4C32-9BA5-19DE09059A6F}" type="pres">
      <dgm:prSet presAssocID="{74DCBD1A-579C-49E3-B4FC-82B6F2354F11}" presName="textRect" presStyleLbl="revTx" presStyleIdx="7" presStyleCnt="9">
        <dgm:presLayoutVars>
          <dgm:chMax val="1"/>
          <dgm:chPref val="1"/>
        </dgm:presLayoutVars>
      </dgm:prSet>
      <dgm:spPr/>
    </dgm:pt>
    <dgm:pt modelId="{92660D2A-308E-42E3-8FC4-C8A8EFC6C465}" type="pres">
      <dgm:prSet presAssocID="{80BA1ECA-AF57-4F04-AFF0-7F0331D26A88}" presName="sibTrans" presStyleCnt="0"/>
      <dgm:spPr/>
    </dgm:pt>
    <dgm:pt modelId="{FBFE44BE-688A-4056-890E-EE4C595C4AF7}" type="pres">
      <dgm:prSet presAssocID="{C99A47E5-EE0C-419C-AA58-AA644BDCDD3C}" presName="compNode" presStyleCnt="0"/>
      <dgm:spPr/>
    </dgm:pt>
    <dgm:pt modelId="{CEC74223-781F-4D3C-B37E-B4B501133C2E}" type="pres">
      <dgm:prSet presAssocID="{C99A47E5-EE0C-419C-AA58-AA644BDCDD3C}" presName="iconRect" presStyleLbl="node1" presStyleIdx="8" presStyleCnt="9"/>
      <dgm:spPr/>
    </dgm:pt>
    <dgm:pt modelId="{B5E845DF-474B-4E1A-AC0A-D927F20AD02F}" type="pres">
      <dgm:prSet presAssocID="{C99A47E5-EE0C-419C-AA58-AA644BDCDD3C}" presName="spaceRect" presStyleCnt="0"/>
      <dgm:spPr/>
    </dgm:pt>
    <dgm:pt modelId="{05E6D9FC-9751-49A4-A4E3-A65D1DBB4D37}" type="pres">
      <dgm:prSet presAssocID="{C99A47E5-EE0C-419C-AA58-AA644BDCDD3C}" presName="textRect" presStyleLbl="revTx" presStyleIdx="8" presStyleCnt="9">
        <dgm:presLayoutVars>
          <dgm:chMax val="1"/>
          <dgm:chPref val="1"/>
        </dgm:presLayoutVars>
      </dgm:prSet>
      <dgm:spPr/>
    </dgm:pt>
  </dgm:ptLst>
  <dgm:cxnLst>
    <dgm:cxn modelId="{0D100210-D548-4C80-B261-19AE6E6A977D}" srcId="{BFE971DC-8D9E-41AF-8A7F-0651FEFFE505}" destId="{AFA3A4C7-E258-485F-9268-944108B10E78}" srcOrd="4" destOrd="0" parTransId="{F0A673AF-0B91-4A18-ABCD-F2149E5E75A9}" sibTransId="{7407E8D0-CAA5-4F10-936D-13357E2B273C}"/>
    <dgm:cxn modelId="{60694814-4A2E-4509-A0BB-530EBA56C807}" srcId="{BFE971DC-8D9E-41AF-8A7F-0651FEFFE505}" destId="{74DCBD1A-579C-49E3-B4FC-82B6F2354F11}" srcOrd="7" destOrd="0" parTransId="{98DE1E48-88DB-4B99-9EDD-0AE20959F68B}" sibTransId="{80BA1ECA-AF57-4F04-AFF0-7F0331D26A88}"/>
    <dgm:cxn modelId="{451C3218-BB5D-4DFF-94CF-E1BC89B80275}" srcId="{BFE971DC-8D9E-41AF-8A7F-0651FEFFE505}" destId="{EE70E6C6-E3F5-4BC5-9689-58092A704A49}" srcOrd="3" destOrd="0" parTransId="{9267BA51-A3CC-4809-A0FF-F6A462565A54}" sibTransId="{552F6685-EE8F-47A8-9311-49ECF26605B1}"/>
    <dgm:cxn modelId="{DC126E24-28EE-4CAC-97B5-5C290B589D1C}" type="presOf" srcId="{AFEB687F-FA39-44D2-A6F0-9B59DEDAD3B2}" destId="{84953A5F-6698-4120-9BB6-E5EB61557CE9}" srcOrd="0" destOrd="0" presId="urn:microsoft.com/office/officeart/2018/2/layout/IconLabelList"/>
    <dgm:cxn modelId="{F8EE9524-7D24-4796-91AF-899F335BC992}" srcId="{BFE971DC-8D9E-41AF-8A7F-0651FEFFE505}" destId="{813984A1-5034-458A-B2E5-C4AF1072BE9C}" srcOrd="0" destOrd="0" parTransId="{8C8DE00E-0522-4F76-A889-93D34C2058D5}" sibTransId="{77DC9FAA-5017-4B8C-BD4A-E9B6A42455E9}"/>
    <dgm:cxn modelId="{3A9CEC35-EB4E-4F5A-B504-05AD8ADE9753}" type="presOf" srcId="{66EA0B32-7447-4F09-9470-A8BF1C752D4A}" destId="{31A9B887-EC96-443E-9F43-61B90A1517F6}" srcOrd="0" destOrd="0" presId="urn:microsoft.com/office/officeart/2018/2/layout/IconLabelList"/>
    <dgm:cxn modelId="{337ABE6C-5CF2-49A6-8385-FE9FB067D4A7}" type="presOf" srcId="{2E71E230-08FD-49C5-A611-A9C8C5CD492D}" destId="{454C7136-8484-46EB-8756-37D29B9C979C}" srcOrd="0" destOrd="0" presId="urn:microsoft.com/office/officeart/2018/2/layout/IconLabelList"/>
    <dgm:cxn modelId="{BBFA3C72-B3A6-4099-A32D-B5278BE46170}" srcId="{BFE971DC-8D9E-41AF-8A7F-0651FEFFE505}" destId="{2E71E230-08FD-49C5-A611-A9C8C5CD492D}" srcOrd="6" destOrd="0" parTransId="{7FF8BA31-D939-4CCA-A711-591E551C763A}" sibTransId="{13549044-5E17-4D6A-B62D-B8931CB7E455}"/>
    <dgm:cxn modelId="{22686877-15C8-46A4-9A4A-9EAC4057173C}" type="presOf" srcId="{813984A1-5034-458A-B2E5-C4AF1072BE9C}" destId="{ADFDFAE5-999C-4A73-8242-64DD88247D94}" srcOrd="0" destOrd="0" presId="urn:microsoft.com/office/officeart/2018/2/layout/IconLabelList"/>
    <dgm:cxn modelId="{1649E657-4CCD-46CA-8A4E-09204F7B526F}" type="presOf" srcId="{0DE6A5BE-9536-4CC7-97FE-247566BD433B}" destId="{F0BE36B1-704A-4E6C-AB9A-74E9479148B1}" srcOrd="0" destOrd="0" presId="urn:microsoft.com/office/officeart/2018/2/layout/IconLabelList"/>
    <dgm:cxn modelId="{9E479058-2B0A-40B7-9FF6-55035E5FD9D3}" srcId="{BFE971DC-8D9E-41AF-8A7F-0651FEFFE505}" destId="{AFEB687F-FA39-44D2-A6F0-9B59DEDAD3B2}" srcOrd="1" destOrd="0" parTransId="{7B529E1F-FF6F-4CD8-8BA6-76DDC826EB0E}" sibTransId="{E1833F5E-7578-41E0-A232-CD8F667FC02E}"/>
    <dgm:cxn modelId="{89176780-C1F9-4B46-B00A-1C6C5D72BED4}" type="presOf" srcId="{C99A47E5-EE0C-419C-AA58-AA644BDCDD3C}" destId="{05E6D9FC-9751-49A4-A4E3-A65D1DBB4D37}" srcOrd="0" destOrd="0" presId="urn:microsoft.com/office/officeart/2018/2/layout/IconLabelList"/>
    <dgm:cxn modelId="{1E4A189A-8F27-4345-A490-A91288A714A8}" srcId="{BFE971DC-8D9E-41AF-8A7F-0651FEFFE505}" destId="{0DE6A5BE-9536-4CC7-97FE-247566BD433B}" srcOrd="2" destOrd="0" parTransId="{4AEBEC2C-E4A7-42E3-8F85-08F0D8EE60DE}" sibTransId="{0A3B681C-A09B-4A28-BBC4-E95B1960373B}"/>
    <dgm:cxn modelId="{2B31B4AC-8A38-4D95-9157-601B55501F92}" srcId="{BFE971DC-8D9E-41AF-8A7F-0651FEFFE505}" destId="{C99A47E5-EE0C-419C-AA58-AA644BDCDD3C}" srcOrd="8" destOrd="0" parTransId="{1AECED1C-9999-4FFD-B9BC-6BD7CD590ACC}" sibTransId="{F721F816-AA5C-46C1-9EBB-3F98C12FAED2}"/>
    <dgm:cxn modelId="{5AE3ECB6-3A5F-43F5-B48D-94CDF9614EC9}" type="presOf" srcId="{74DCBD1A-579C-49E3-B4FC-82B6F2354F11}" destId="{4043F2E3-A611-4C32-9BA5-19DE09059A6F}" srcOrd="0" destOrd="0" presId="urn:microsoft.com/office/officeart/2018/2/layout/IconLabelList"/>
    <dgm:cxn modelId="{B36884C2-9F5B-4EF4-BEA2-A7F5E52DAAED}" srcId="{BFE971DC-8D9E-41AF-8A7F-0651FEFFE505}" destId="{66EA0B32-7447-4F09-9470-A8BF1C752D4A}" srcOrd="5" destOrd="0" parTransId="{0D141440-5737-46E8-B86E-BE0551B1A3A1}" sibTransId="{1F4ECEA0-7441-45C7-B511-3A1991E0A8EE}"/>
    <dgm:cxn modelId="{A13AC3C2-1D32-4DDC-B09D-8DBDD70EF5D3}" type="presOf" srcId="{EE70E6C6-E3F5-4BC5-9689-58092A704A49}" destId="{37466438-AC82-4F5F-A261-B7F9387372DC}" srcOrd="0" destOrd="0" presId="urn:microsoft.com/office/officeart/2018/2/layout/IconLabelList"/>
    <dgm:cxn modelId="{8FF4FDC9-9A1A-4F0D-8321-0E3B8E232231}" type="presOf" srcId="{AFA3A4C7-E258-485F-9268-944108B10E78}" destId="{CE86F6F9-AFBF-41A1-9439-6FA839502210}" srcOrd="0" destOrd="0" presId="urn:microsoft.com/office/officeart/2018/2/layout/IconLabelList"/>
    <dgm:cxn modelId="{55898BDF-377E-4251-841B-FE409F963A95}" type="presOf" srcId="{BFE971DC-8D9E-41AF-8A7F-0651FEFFE505}" destId="{34A9CC7C-CA0E-4639-A807-487B4FCD9B06}" srcOrd="0" destOrd="0" presId="urn:microsoft.com/office/officeart/2018/2/layout/IconLabelList"/>
    <dgm:cxn modelId="{BD63A3BA-FF87-49D5-B46F-B71E3CD35D03}" type="presParOf" srcId="{34A9CC7C-CA0E-4639-A807-487B4FCD9B06}" destId="{25E6D36B-20C8-4167-9387-7EB151EDC4D0}" srcOrd="0" destOrd="0" presId="urn:microsoft.com/office/officeart/2018/2/layout/IconLabelList"/>
    <dgm:cxn modelId="{2178F99B-BC25-4774-8402-B57F3345B900}" type="presParOf" srcId="{25E6D36B-20C8-4167-9387-7EB151EDC4D0}" destId="{60E309A0-8176-4978-9503-FA8BE8E26ED1}" srcOrd="0" destOrd="0" presId="urn:microsoft.com/office/officeart/2018/2/layout/IconLabelList"/>
    <dgm:cxn modelId="{F71A6EA8-4851-4B88-9876-3D5A37C53AA2}" type="presParOf" srcId="{25E6D36B-20C8-4167-9387-7EB151EDC4D0}" destId="{4248D981-29EE-4701-AA77-206D424C873D}" srcOrd="1" destOrd="0" presId="urn:microsoft.com/office/officeart/2018/2/layout/IconLabelList"/>
    <dgm:cxn modelId="{63B6AEB9-B67A-4A3A-839B-B99743755D83}" type="presParOf" srcId="{25E6D36B-20C8-4167-9387-7EB151EDC4D0}" destId="{ADFDFAE5-999C-4A73-8242-64DD88247D94}" srcOrd="2" destOrd="0" presId="urn:microsoft.com/office/officeart/2018/2/layout/IconLabelList"/>
    <dgm:cxn modelId="{A0AB3B2B-6DFC-423A-ACB0-ABF1D434E661}" type="presParOf" srcId="{34A9CC7C-CA0E-4639-A807-487B4FCD9B06}" destId="{FBD6FE6A-887A-4A5F-AC42-04DE6986AF37}" srcOrd="1" destOrd="0" presId="urn:microsoft.com/office/officeart/2018/2/layout/IconLabelList"/>
    <dgm:cxn modelId="{2F0F10B5-9485-41B2-BD04-F07C82E8682F}" type="presParOf" srcId="{34A9CC7C-CA0E-4639-A807-487B4FCD9B06}" destId="{1BC2EA13-BBB3-42EC-B7C4-6B97444FF72A}" srcOrd="2" destOrd="0" presId="urn:microsoft.com/office/officeart/2018/2/layout/IconLabelList"/>
    <dgm:cxn modelId="{12A3D514-6F3B-4A3E-B25D-5BDFC8EA39D4}" type="presParOf" srcId="{1BC2EA13-BBB3-42EC-B7C4-6B97444FF72A}" destId="{BDF0FFB7-8776-4107-8839-D79EF683526C}" srcOrd="0" destOrd="0" presId="urn:microsoft.com/office/officeart/2018/2/layout/IconLabelList"/>
    <dgm:cxn modelId="{C62BB1C9-C506-4B42-BD3D-45DB7CB57E14}" type="presParOf" srcId="{1BC2EA13-BBB3-42EC-B7C4-6B97444FF72A}" destId="{FFA85746-14EF-4EDA-AF12-AD353D19016A}" srcOrd="1" destOrd="0" presId="urn:microsoft.com/office/officeart/2018/2/layout/IconLabelList"/>
    <dgm:cxn modelId="{16BB6756-25D8-4A68-9B9B-68A441389F0A}" type="presParOf" srcId="{1BC2EA13-BBB3-42EC-B7C4-6B97444FF72A}" destId="{84953A5F-6698-4120-9BB6-E5EB61557CE9}" srcOrd="2" destOrd="0" presId="urn:microsoft.com/office/officeart/2018/2/layout/IconLabelList"/>
    <dgm:cxn modelId="{8684FD40-76B0-4EF2-B370-4FC3E60D14A2}" type="presParOf" srcId="{34A9CC7C-CA0E-4639-A807-487B4FCD9B06}" destId="{27D6997D-5EDB-4624-83FB-AECFB01E4AA9}" srcOrd="3" destOrd="0" presId="urn:microsoft.com/office/officeart/2018/2/layout/IconLabelList"/>
    <dgm:cxn modelId="{42709D7F-1380-4F2D-B606-3BCE7B20D559}" type="presParOf" srcId="{34A9CC7C-CA0E-4639-A807-487B4FCD9B06}" destId="{D31E86B1-B595-41FC-8D75-9A4B9E52011C}" srcOrd="4" destOrd="0" presId="urn:microsoft.com/office/officeart/2018/2/layout/IconLabelList"/>
    <dgm:cxn modelId="{B8DD7C4A-AA7E-4810-A6FC-2A0DF89AA3A3}" type="presParOf" srcId="{D31E86B1-B595-41FC-8D75-9A4B9E52011C}" destId="{84E7365E-B68B-48BA-A74D-C9065C3D1961}" srcOrd="0" destOrd="0" presId="urn:microsoft.com/office/officeart/2018/2/layout/IconLabelList"/>
    <dgm:cxn modelId="{8C0045FB-3957-49E3-96AA-C6B64FCD2523}" type="presParOf" srcId="{D31E86B1-B595-41FC-8D75-9A4B9E52011C}" destId="{9E89C5F6-D4F5-4120-A7BC-3B87809D1F52}" srcOrd="1" destOrd="0" presId="urn:microsoft.com/office/officeart/2018/2/layout/IconLabelList"/>
    <dgm:cxn modelId="{C87145EE-2439-4A3E-984C-FA0039857D8C}" type="presParOf" srcId="{D31E86B1-B595-41FC-8D75-9A4B9E52011C}" destId="{F0BE36B1-704A-4E6C-AB9A-74E9479148B1}" srcOrd="2" destOrd="0" presId="urn:microsoft.com/office/officeart/2018/2/layout/IconLabelList"/>
    <dgm:cxn modelId="{436295A2-3741-4055-8485-620364F33FC7}" type="presParOf" srcId="{34A9CC7C-CA0E-4639-A807-487B4FCD9B06}" destId="{B13AF108-530F-4848-B6A9-7B1753EBC932}" srcOrd="5" destOrd="0" presId="urn:microsoft.com/office/officeart/2018/2/layout/IconLabelList"/>
    <dgm:cxn modelId="{E4DDA0F2-6321-4FD6-97C7-68D6098D075C}" type="presParOf" srcId="{34A9CC7C-CA0E-4639-A807-487B4FCD9B06}" destId="{F402EB70-06FB-45C4-AC68-5A5179C6F974}" srcOrd="6" destOrd="0" presId="urn:microsoft.com/office/officeart/2018/2/layout/IconLabelList"/>
    <dgm:cxn modelId="{41519E4C-AA19-47A8-99DF-33C63D2D3CA6}" type="presParOf" srcId="{F402EB70-06FB-45C4-AC68-5A5179C6F974}" destId="{8C8A43F4-356A-49B7-9F1E-94320E52F9F9}" srcOrd="0" destOrd="0" presId="urn:microsoft.com/office/officeart/2018/2/layout/IconLabelList"/>
    <dgm:cxn modelId="{173BF611-6303-44C3-B598-52C274AB26C1}" type="presParOf" srcId="{F402EB70-06FB-45C4-AC68-5A5179C6F974}" destId="{7B3D669D-9D61-4C68-AEFC-1A80431EECC8}" srcOrd="1" destOrd="0" presId="urn:microsoft.com/office/officeart/2018/2/layout/IconLabelList"/>
    <dgm:cxn modelId="{28938A11-452B-4190-9AE7-6983D986BA7D}" type="presParOf" srcId="{F402EB70-06FB-45C4-AC68-5A5179C6F974}" destId="{37466438-AC82-4F5F-A261-B7F9387372DC}" srcOrd="2" destOrd="0" presId="urn:microsoft.com/office/officeart/2018/2/layout/IconLabelList"/>
    <dgm:cxn modelId="{DC3F03ED-BFAA-40A8-AD6D-C8E4C83C02D0}" type="presParOf" srcId="{34A9CC7C-CA0E-4639-A807-487B4FCD9B06}" destId="{C53D9BC2-EACE-41F3-B235-FA098AEB1672}" srcOrd="7" destOrd="0" presId="urn:microsoft.com/office/officeart/2018/2/layout/IconLabelList"/>
    <dgm:cxn modelId="{74DBFAAE-47E4-4294-91FC-BC81415A5C0F}" type="presParOf" srcId="{34A9CC7C-CA0E-4639-A807-487B4FCD9B06}" destId="{ECA1DBD4-FB93-4EFC-AC6C-79E06B7B9D51}" srcOrd="8" destOrd="0" presId="urn:microsoft.com/office/officeart/2018/2/layout/IconLabelList"/>
    <dgm:cxn modelId="{C27A8CD1-7B42-4442-9256-85F2E787C320}" type="presParOf" srcId="{ECA1DBD4-FB93-4EFC-AC6C-79E06B7B9D51}" destId="{9B8DA15A-EC9B-4765-B19A-E843470E1C14}" srcOrd="0" destOrd="0" presId="urn:microsoft.com/office/officeart/2018/2/layout/IconLabelList"/>
    <dgm:cxn modelId="{9A7AC6BA-6D5D-4ECE-85D6-8238E6570AD2}" type="presParOf" srcId="{ECA1DBD4-FB93-4EFC-AC6C-79E06B7B9D51}" destId="{2C0B8B85-8DB8-41D3-AD51-C2105C6A41C1}" srcOrd="1" destOrd="0" presId="urn:microsoft.com/office/officeart/2018/2/layout/IconLabelList"/>
    <dgm:cxn modelId="{F17C18BC-4F9C-4E57-B464-A1848003F89D}" type="presParOf" srcId="{ECA1DBD4-FB93-4EFC-AC6C-79E06B7B9D51}" destId="{CE86F6F9-AFBF-41A1-9439-6FA839502210}" srcOrd="2" destOrd="0" presId="urn:microsoft.com/office/officeart/2018/2/layout/IconLabelList"/>
    <dgm:cxn modelId="{AEB13D4E-0975-45DD-96F5-FFAB0CC1831E}" type="presParOf" srcId="{34A9CC7C-CA0E-4639-A807-487B4FCD9B06}" destId="{03D40D02-0ABB-4ED8-A909-B9A577FE47B7}" srcOrd="9" destOrd="0" presId="urn:microsoft.com/office/officeart/2018/2/layout/IconLabelList"/>
    <dgm:cxn modelId="{40D97D02-5F46-4727-9A70-AFC1A053A592}" type="presParOf" srcId="{34A9CC7C-CA0E-4639-A807-487B4FCD9B06}" destId="{4E95161B-E251-40CC-BB10-9612AB72E86E}" srcOrd="10" destOrd="0" presId="urn:microsoft.com/office/officeart/2018/2/layout/IconLabelList"/>
    <dgm:cxn modelId="{C9793A4B-3EBF-4C69-84F3-547D164C8148}" type="presParOf" srcId="{4E95161B-E251-40CC-BB10-9612AB72E86E}" destId="{BA060018-1271-4779-A608-5375ECCC8422}" srcOrd="0" destOrd="0" presId="urn:microsoft.com/office/officeart/2018/2/layout/IconLabelList"/>
    <dgm:cxn modelId="{1714454F-DF54-4CA5-B3C1-EF2801C8B13F}" type="presParOf" srcId="{4E95161B-E251-40CC-BB10-9612AB72E86E}" destId="{4E357ED1-A240-42AE-808A-E4F3003B6228}" srcOrd="1" destOrd="0" presId="urn:microsoft.com/office/officeart/2018/2/layout/IconLabelList"/>
    <dgm:cxn modelId="{1FB59E33-C616-4FC8-A95B-7D82EDBF2536}" type="presParOf" srcId="{4E95161B-E251-40CC-BB10-9612AB72E86E}" destId="{31A9B887-EC96-443E-9F43-61B90A1517F6}" srcOrd="2" destOrd="0" presId="urn:microsoft.com/office/officeart/2018/2/layout/IconLabelList"/>
    <dgm:cxn modelId="{87729B5B-CA7C-4020-A975-86868864207F}" type="presParOf" srcId="{34A9CC7C-CA0E-4639-A807-487B4FCD9B06}" destId="{08237FE5-A14C-4366-AAF7-676DFBFD8736}" srcOrd="11" destOrd="0" presId="urn:microsoft.com/office/officeart/2018/2/layout/IconLabelList"/>
    <dgm:cxn modelId="{6B6E5890-1814-41BD-A347-A0BC70C2EC6B}" type="presParOf" srcId="{34A9CC7C-CA0E-4639-A807-487B4FCD9B06}" destId="{7B509F39-D6A9-454E-B35C-003BAC31C627}" srcOrd="12" destOrd="0" presId="urn:microsoft.com/office/officeart/2018/2/layout/IconLabelList"/>
    <dgm:cxn modelId="{6BB19B7A-6D37-441C-BEEF-D5A06311D023}" type="presParOf" srcId="{7B509F39-D6A9-454E-B35C-003BAC31C627}" destId="{85AF9270-C669-4BDB-87D4-9C3F02835757}" srcOrd="0" destOrd="0" presId="urn:microsoft.com/office/officeart/2018/2/layout/IconLabelList"/>
    <dgm:cxn modelId="{20AD3563-4679-4B7E-818E-279A5A051E14}" type="presParOf" srcId="{7B509F39-D6A9-454E-B35C-003BAC31C627}" destId="{9C1AFF69-862F-43CA-B89F-22A54829E9A1}" srcOrd="1" destOrd="0" presId="urn:microsoft.com/office/officeart/2018/2/layout/IconLabelList"/>
    <dgm:cxn modelId="{13E858B9-6A99-433C-881F-F62B29F11EDF}" type="presParOf" srcId="{7B509F39-D6A9-454E-B35C-003BAC31C627}" destId="{454C7136-8484-46EB-8756-37D29B9C979C}" srcOrd="2" destOrd="0" presId="urn:microsoft.com/office/officeart/2018/2/layout/IconLabelList"/>
    <dgm:cxn modelId="{FB891C22-A4B7-4F97-9F69-47034FCA8093}" type="presParOf" srcId="{34A9CC7C-CA0E-4639-A807-487B4FCD9B06}" destId="{2B475238-CEED-42E2-A8F1-F599A1C3B697}" srcOrd="13" destOrd="0" presId="urn:microsoft.com/office/officeart/2018/2/layout/IconLabelList"/>
    <dgm:cxn modelId="{385B7BF6-F927-498F-852D-8952B7425F65}" type="presParOf" srcId="{34A9CC7C-CA0E-4639-A807-487B4FCD9B06}" destId="{36AFE20E-A2FC-4718-A4A5-47DAED5756A9}" srcOrd="14" destOrd="0" presId="urn:microsoft.com/office/officeart/2018/2/layout/IconLabelList"/>
    <dgm:cxn modelId="{25401123-419B-4E3B-B266-1BF6EEE57258}" type="presParOf" srcId="{36AFE20E-A2FC-4718-A4A5-47DAED5756A9}" destId="{3A6094A5-AB67-4ADB-9022-DFFDF4AFE8D4}" srcOrd="0" destOrd="0" presId="urn:microsoft.com/office/officeart/2018/2/layout/IconLabelList"/>
    <dgm:cxn modelId="{1576180A-245B-4BCE-BD01-919B0D583374}" type="presParOf" srcId="{36AFE20E-A2FC-4718-A4A5-47DAED5756A9}" destId="{E75B306E-0F7D-4FE1-BDB9-937E0D7537E4}" srcOrd="1" destOrd="0" presId="urn:microsoft.com/office/officeart/2018/2/layout/IconLabelList"/>
    <dgm:cxn modelId="{54E43371-4E43-4854-B4F4-B6A56CA239B0}" type="presParOf" srcId="{36AFE20E-A2FC-4718-A4A5-47DAED5756A9}" destId="{4043F2E3-A611-4C32-9BA5-19DE09059A6F}" srcOrd="2" destOrd="0" presId="urn:microsoft.com/office/officeart/2018/2/layout/IconLabelList"/>
    <dgm:cxn modelId="{4B9EC907-A24D-4C45-B54B-ECC5B9BE4856}" type="presParOf" srcId="{34A9CC7C-CA0E-4639-A807-487B4FCD9B06}" destId="{92660D2A-308E-42E3-8FC4-C8A8EFC6C465}" srcOrd="15" destOrd="0" presId="urn:microsoft.com/office/officeart/2018/2/layout/IconLabelList"/>
    <dgm:cxn modelId="{056B1345-C333-4B53-B593-4D6DC7838252}" type="presParOf" srcId="{34A9CC7C-CA0E-4639-A807-487B4FCD9B06}" destId="{FBFE44BE-688A-4056-890E-EE4C595C4AF7}" srcOrd="16" destOrd="0" presId="urn:microsoft.com/office/officeart/2018/2/layout/IconLabelList"/>
    <dgm:cxn modelId="{15BAD3BA-B524-4ADB-AC97-1843FD903EB0}" type="presParOf" srcId="{FBFE44BE-688A-4056-890E-EE4C595C4AF7}" destId="{CEC74223-781F-4D3C-B37E-B4B501133C2E}" srcOrd="0" destOrd="0" presId="urn:microsoft.com/office/officeart/2018/2/layout/IconLabelList"/>
    <dgm:cxn modelId="{A0727E19-8102-40D2-99CA-D31413822770}" type="presParOf" srcId="{FBFE44BE-688A-4056-890E-EE4C595C4AF7}" destId="{B5E845DF-474B-4E1A-AC0A-D927F20AD02F}" srcOrd="1" destOrd="0" presId="urn:microsoft.com/office/officeart/2018/2/layout/IconLabelList"/>
    <dgm:cxn modelId="{DA32B7BB-6E07-4443-9E02-DE7DD2F56A48}" type="presParOf" srcId="{FBFE44BE-688A-4056-890E-EE4C595C4AF7}" destId="{05E6D9FC-9751-49A4-A4E3-A65D1DBB4D3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3440B8-0587-41B6-BECD-EC219A6AB0B2}"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F1678676-C0E0-4A05-BF83-DBB206593C9F}">
      <dgm:prSet/>
      <dgm:spPr/>
      <dgm:t>
        <a:bodyPr/>
        <a:lstStyle/>
        <a:p>
          <a:r>
            <a:rPr lang="en-US"/>
            <a:t>To address the threat posed by keyloggers, a multi-faceted approach is necessary. This includes:</a:t>
          </a:r>
        </a:p>
      </dgm:t>
    </dgm:pt>
    <dgm:pt modelId="{F17953CB-B936-4BC7-9B46-46A9C56FE25B}" type="parTrans" cxnId="{5138299A-96BE-4F80-ACAE-F45197044F39}">
      <dgm:prSet/>
      <dgm:spPr/>
      <dgm:t>
        <a:bodyPr/>
        <a:lstStyle/>
        <a:p>
          <a:endParaRPr lang="en-US"/>
        </a:p>
      </dgm:t>
    </dgm:pt>
    <dgm:pt modelId="{1F37A569-1392-4D48-B520-510EB4DEEDEC}" type="sibTrans" cxnId="{5138299A-96BE-4F80-ACAE-F45197044F39}">
      <dgm:prSet/>
      <dgm:spPr/>
      <dgm:t>
        <a:bodyPr/>
        <a:lstStyle/>
        <a:p>
          <a:endParaRPr lang="en-US"/>
        </a:p>
      </dgm:t>
    </dgm:pt>
    <dgm:pt modelId="{6EBD1848-73DD-4783-B18A-30CEBD6614AA}">
      <dgm:prSet/>
      <dgm:spPr/>
      <dgm:t>
        <a:bodyPr/>
        <a:lstStyle/>
        <a:p>
          <a:r>
            <a:rPr lang="en-US" b="1"/>
            <a:t>Educating Users</a:t>
          </a:r>
          <a:r>
            <a:rPr lang="en-US"/>
            <a:t>: Educating users about the dangers of keyloggers and how to identify and avoid suspicious links and downloads can significantly reduce the risk of infection.</a:t>
          </a:r>
        </a:p>
      </dgm:t>
    </dgm:pt>
    <dgm:pt modelId="{445ED95D-2C55-49DF-BD2B-57DF538FC5BF}" type="parTrans" cxnId="{5B5A2407-A8A5-46BA-BE9B-D39383FE9C25}">
      <dgm:prSet/>
      <dgm:spPr/>
      <dgm:t>
        <a:bodyPr/>
        <a:lstStyle/>
        <a:p>
          <a:endParaRPr lang="en-US"/>
        </a:p>
      </dgm:t>
    </dgm:pt>
    <dgm:pt modelId="{D61093E4-7DCA-4D2C-B336-B7021004677B}" type="sibTrans" cxnId="{5B5A2407-A8A5-46BA-BE9B-D39383FE9C25}">
      <dgm:prSet/>
      <dgm:spPr/>
      <dgm:t>
        <a:bodyPr/>
        <a:lstStyle/>
        <a:p>
          <a:endParaRPr lang="en-US"/>
        </a:p>
      </dgm:t>
    </dgm:pt>
    <dgm:pt modelId="{E28E5608-D63E-4409-8793-1460B605B3D8}">
      <dgm:prSet/>
      <dgm:spPr/>
      <dgm:t>
        <a:bodyPr/>
        <a:lstStyle/>
        <a:p>
          <a:r>
            <a:rPr lang="en-US" b="1"/>
            <a:t>Implementing Antivirus Software</a:t>
          </a:r>
          <a:r>
            <a:rPr lang="en-US"/>
            <a:t>: Installing reputable antivirus software with keylogger detection capabilities can help identify and remove keyloggers from infected systems.</a:t>
          </a:r>
        </a:p>
      </dgm:t>
    </dgm:pt>
    <dgm:pt modelId="{1731053F-56AA-45A7-A656-E462D48E4B69}" type="parTrans" cxnId="{79CB8D2B-A1BD-4C0E-B500-6B14BADC78BA}">
      <dgm:prSet/>
      <dgm:spPr/>
      <dgm:t>
        <a:bodyPr/>
        <a:lstStyle/>
        <a:p>
          <a:endParaRPr lang="en-US"/>
        </a:p>
      </dgm:t>
    </dgm:pt>
    <dgm:pt modelId="{97FE6AF4-C3B7-4BF3-9B05-524D00221415}" type="sibTrans" cxnId="{79CB8D2B-A1BD-4C0E-B500-6B14BADC78BA}">
      <dgm:prSet/>
      <dgm:spPr/>
      <dgm:t>
        <a:bodyPr/>
        <a:lstStyle/>
        <a:p>
          <a:endParaRPr lang="en-US"/>
        </a:p>
      </dgm:t>
    </dgm:pt>
    <dgm:pt modelId="{D16C06D0-2C65-4DD6-BE17-75769D0FFC0B}">
      <dgm:prSet/>
      <dgm:spPr/>
      <dgm:t>
        <a:bodyPr/>
        <a:lstStyle/>
        <a:p>
          <a:r>
            <a:rPr lang="en-US" b="1"/>
            <a:t>Using Anti-Keylogger Software</a:t>
          </a:r>
          <a:r>
            <a:rPr lang="en-US"/>
            <a:t>: Employing anti-keylogger software specifically designed to detect and block keyloggers can provide an additional layer of security.</a:t>
          </a:r>
        </a:p>
      </dgm:t>
    </dgm:pt>
    <dgm:pt modelId="{CC7192B9-AF5F-4324-A920-05896D67E462}" type="parTrans" cxnId="{DA1F092E-352E-4EC5-9EBF-E95AE9187AFC}">
      <dgm:prSet/>
      <dgm:spPr/>
      <dgm:t>
        <a:bodyPr/>
        <a:lstStyle/>
        <a:p>
          <a:endParaRPr lang="en-US"/>
        </a:p>
      </dgm:t>
    </dgm:pt>
    <dgm:pt modelId="{ACF123EC-4676-418C-8D79-6EC15AB5515D}" type="sibTrans" cxnId="{DA1F092E-352E-4EC5-9EBF-E95AE9187AFC}">
      <dgm:prSet/>
      <dgm:spPr/>
      <dgm:t>
        <a:bodyPr/>
        <a:lstStyle/>
        <a:p>
          <a:endParaRPr lang="en-US"/>
        </a:p>
      </dgm:t>
    </dgm:pt>
    <dgm:pt modelId="{11BDE8EF-09F8-4C46-A1CD-8627211615D7}">
      <dgm:prSet/>
      <dgm:spPr/>
      <dgm:t>
        <a:bodyPr/>
        <a:lstStyle/>
        <a:p>
          <a:r>
            <a:rPr lang="en-US" b="1"/>
            <a:t>Regular Software Updates</a:t>
          </a:r>
          <a:r>
            <a:rPr lang="en-US"/>
            <a:t>: Ensuring that operating systems and software applications are regularly updated with the latest security patches can help mitigate vulnerabilities that keyloggers exploit.</a:t>
          </a:r>
        </a:p>
      </dgm:t>
    </dgm:pt>
    <dgm:pt modelId="{646E53D7-BA36-4DB8-A51A-00D31056BF56}" type="parTrans" cxnId="{8D56523C-BB73-4279-AF92-5ADFD0B45444}">
      <dgm:prSet/>
      <dgm:spPr/>
      <dgm:t>
        <a:bodyPr/>
        <a:lstStyle/>
        <a:p>
          <a:endParaRPr lang="en-US"/>
        </a:p>
      </dgm:t>
    </dgm:pt>
    <dgm:pt modelId="{C8A6D5EC-5B27-413C-BCC3-90459EF25B1E}" type="sibTrans" cxnId="{8D56523C-BB73-4279-AF92-5ADFD0B45444}">
      <dgm:prSet/>
      <dgm:spPr/>
      <dgm:t>
        <a:bodyPr/>
        <a:lstStyle/>
        <a:p>
          <a:endParaRPr lang="en-US"/>
        </a:p>
      </dgm:t>
    </dgm:pt>
    <dgm:pt modelId="{3F47BCF6-E6B7-45A8-B232-5E4D21740B68}">
      <dgm:prSet/>
      <dgm:spPr/>
      <dgm:t>
        <a:bodyPr/>
        <a:lstStyle/>
        <a:p>
          <a:r>
            <a:rPr lang="en-US" b="1"/>
            <a:t>Network Monitoring</a:t>
          </a:r>
          <a:r>
            <a:rPr lang="en-US"/>
            <a:t>: Implementing network monitoring tools can help detect and block suspicious network traffic associated with keyloggers.</a:t>
          </a:r>
        </a:p>
      </dgm:t>
    </dgm:pt>
    <dgm:pt modelId="{E7CCA1B9-857F-4649-B4E7-EEC552026FC7}" type="parTrans" cxnId="{ADEB93A1-D605-4327-8CF6-9A97F862F2BE}">
      <dgm:prSet/>
      <dgm:spPr/>
      <dgm:t>
        <a:bodyPr/>
        <a:lstStyle/>
        <a:p>
          <a:endParaRPr lang="en-US"/>
        </a:p>
      </dgm:t>
    </dgm:pt>
    <dgm:pt modelId="{20B3842C-CEA3-401D-BE11-A68D3C3A1A6E}" type="sibTrans" cxnId="{ADEB93A1-D605-4327-8CF6-9A97F862F2BE}">
      <dgm:prSet/>
      <dgm:spPr/>
      <dgm:t>
        <a:bodyPr/>
        <a:lstStyle/>
        <a:p>
          <a:endParaRPr lang="en-US"/>
        </a:p>
      </dgm:t>
    </dgm:pt>
    <dgm:pt modelId="{AEAF1876-FB5B-479D-89B8-A5DEA0FA308F}">
      <dgm:prSet/>
      <dgm:spPr/>
      <dgm:t>
        <a:bodyPr/>
        <a:lstStyle/>
        <a:p>
          <a:r>
            <a:rPr lang="en-US" b="1"/>
            <a:t>Security Policies</a:t>
          </a:r>
          <a:r>
            <a:rPr lang="en-US"/>
            <a:t>: Enforcing strict security policies, such as strong password practices and limiting access to sensitive information, can help reduce the impact of keyloggers.</a:t>
          </a:r>
        </a:p>
      </dgm:t>
    </dgm:pt>
    <dgm:pt modelId="{3FCA2F70-2CCB-4DEC-8A4A-193A280C5672}" type="parTrans" cxnId="{42614D5C-7712-49E4-97ED-13BE02B476C4}">
      <dgm:prSet/>
      <dgm:spPr/>
      <dgm:t>
        <a:bodyPr/>
        <a:lstStyle/>
        <a:p>
          <a:endParaRPr lang="en-US"/>
        </a:p>
      </dgm:t>
    </dgm:pt>
    <dgm:pt modelId="{02803D78-DC3B-414C-85A0-141D3278C40D}" type="sibTrans" cxnId="{42614D5C-7712-49E4-97ED-13BE02B476C4}">
      <dgm:prSet/>
      <dgm:spPr/>
      <dgm:t>
        <a:bodyPr/>
        <a:lstStyle/>
        <a:p>
          <a:endParaRPr lang="en-US"/>
        </a:p>
      </dgm:t>
    </dgm:pt>
    <dgm:pt modelId="{B3D39A7C-787A-43D6-A1FC-5C787CCD10E8}">
      <dgm:prSet/>
      <dgm:spPr/>
      <dgm:t>
        <a:bodyPr/>
        <a:lstStyle/>
        <a:p>
          <a:r>
            <a:rPr lang="en-US" b="1"/>
            <a:t>Regular Security Audits</a:t>
          </a:r>
          <a:r>
            <a:rPr lang="en-US"/>
            <a:t>: Conducting regular security audits can help identify and address potential vulnerabilities that could be exploited by keyloggers.</a:t>
          </a:r>
        </a:p>
      </dgm:t>
    </dgm:pt>
    <dgm:pt modelId="{C2C296A2-17D4-467E-9CA6-AF128D707E34}" type="parTrans" cxnId="{423A88C2-A04D-4AA8-8AA0-39037B293A36}">
      <dgm:prSet/>
      <dgm:spPr/>
      <dgm:t>
        <a:bodyPr/>
        <a:lstStyle/>
        <a:p>
          <a:endParaRPr lang="en-US"/>
        </a:p>
      </dgm:t>
    </dgm:pt>
    <dgm:pt modelId="{A1FEF585-B3E9-49DC-9932-8ECB7121B3AC}" type="sibTrans" cxnId="{423A88C2-A04D-4AA8-8AA0-39037B293A36}">
      <dgm:prSet/>
      <dgm:spPr/>
      <dgm:t>
        <a:bodyPr/>
        <a:lstStyle/>
        <a:p>
          <a:endParaRPr lang="en-US"/>
        </a:p>
      </dgm:t>
    </dgm:pt>
    <dgm:pt modelId="{00025D68-38A3-4EB8-B363-8C2EA193753A}">
      <dgm:prSet/>
      <dgm:spPr/>
      <dgm:t>
        <a:bodyPr/>
        <a:lstStyle/>
        <a:p>
          <a:r>
            <a:rPr lang="en-US"/>
            <a:t>Implementing these measures can significantly enhance the security posture of individuals and organizations against the threat of keyloggers.</a:t>
          </a:r>
        </a:p>
      </dgm:t>
    </dgm:pt>
    <dgm:pt modelId="{075B5CAC-8574-4604-AADA-3F005DD50DC2}" type="parTrans" cxnId="{7DAB2B2E-2816-450B-8CEC-0292994313BA}">
      <dgm:prSet/>
      <dgm:spPr/>
      <dgm:t>
        <a:bodyPr/>
        <a:lstStyle/>
        <a:p>
          <a:endParaRPr lang="en-US"/>
        </a:p>
      </dgm:t>
    </dgm:pt>
    <dgm:pt modelId="{778034B9-6050-49A3-9626-48F4F4649F31}" type="sibTrans" cxnId="{7DAB2B2E-2816-450B-8CEC-0292994313BA}">
      <dgm:prSet/>
      <dgm:spPr/>
      <dgm:t>
        <a:bodyPr/>
        <a:lstStyle/>
        <a:p>
          <a:endParaRPr lang="en-US"/>
        </a:p>
      </dgm:t>
    </dgm:pt>
    <dgm:pt modelId="{591F60DC-390A-48FD-A4BF-B7A7554C8671}" type="pres">
      <dgm:prSet presAssocID="{503440B8-0587-41B6-BECD-EC219A6AB0B2}" presName="Name0" presStyleCnt="0">
        <dgm:presLayoutVars>
          <dgm:dir/>
          <dgm:resizeHandles val="exact"/>
        </dgm:presLayoutVars>
      </dgm:prSet>
      <dgm:spPr/>
    </dgm:pt>
    <dgm:pt modelId="{8BCBA448-B775-4B0A-982C-2EC191D7C308}" type="pres">
      <dgm:prSet presAssocID="{F1678676-C0E0-4A05-BF83-DBB206593C9F}" presName="node" presStyleLbl="node1" presStyleIdx="0" presStyleCnt="9">
        <dgm:presLayoutVars>
          <dgm:bulletEnabled val="1"/>
        </dgm:presLayoutVars>
      </dgm:prSet>
      <dgm:spPr/>
    </dgm:pt>
    <dgm:pt modelId="{8F42AA9E-2DE6-44E6-B7C3-C04DE945B6CE}" type="pres">
      <dgm:prSet presAssocID="{1F37A569-1392-4D48-B520-510EB4DEEDEC}" presName="sibTrans" presStyleLbl="sibTrans1D1" presStyleIdx="0" presStyleCnt="8"/>
      <dgm:spPr/>
    </dgm:pt>
    <dgm:pt modelId="{D93326A8-3E3C-467E-BBC1-E7D0DAEBA5B0}" type="pres">
      <dgm:prSet presAssocID="{1F37A569-1392-4D48-B520-510EB4DEEDEC}" presName="connectorText" presStyleLbl="sibTrans1D1" presStyleIdx="0" presStyleCnt="8"/>
      <dgm:spPr/>
    </dgm:pt>
    <dgm:pt modelId="{B24C7090-0858-42BB-A3EC-AE77C6FC0E7F}" type="pres">
      <dgm:prSet presAssocID="{6EBD1848-73DD-4783-B18A-30CEBD6614AA}" presName="node" presStyleLbl="node1" presStyleIdx="1" presStyleCnt="9">
        <dgm:presLayoutVars>
          <dgm:bulletEnabled val="1"/>
        </dgm:presLayoutVars>
      </dgm:prSet>
      <dgm:spPr/>
    </dgm:pt>
    <dgm:pt modelId="{00A93FF0-6EC1-4ADD-BCDC-A1B14ED4549A}" type="pres">
      <dgm:prSet presAssocID="{D61093E4-7DCA-4D2C-B336-B7021004677B}" presName="sibTrans" presStyleLbl="sibTrans1D1" presStyleIdx="1" presStyleCnt="8"/>
      <dgm:spPr/>
    </dgm:pt>
    <dgm:pt modelId="{7F7E3B1C-1479-46DE-A5D2-5293D905ABE7}" type="pres">
      <dgm:prSet presAssocID="{D61093E4-7DCA-4D2C-B336-B7021004677B}" presName="connectorText" presStyleLbl="sibTrans1D1" presStyleIdx="1" presStyleCnt="8"/>
      <dgm:spPr/>
    </dgm:pt>
    <dgm:pt modelId="{6482656D-89D9-4FC5-B1FB-2FFDDD09BE15}" type="pres">
      <dgm:prSet presAssocID="{E28E5608-D63E-4409-8793-1460B605B3D8}" presName="node" presStyleLbl="node1" presStyleIdx="2" presStyleCnt="9">
        <dgm:presLayoutVars>
          <dgm:bulletEnabled val="1"/>
        </dgm:presLayoutVars>
      </dgm:prSet>
      <dgm:spPr/>
    </dgm:pt>
    <dgm:pt modelId="{BD14D325-D421-46E3-AC77-50B858D15363}" type="pres">
      <dgm:prSet presAssocID="{97FE6AF4-C3B7-4BF3-9B05-524D00221415}" presName="sibTrans" presStyleLbl="sibTrans1D1" presStyleIdx="2" presStyleCnt="8"/>
      <dgm:spPr/>
    </dgm:pt>
    <dgm:pt modelId="{80352509-29D8-487E-86C1-E14203A0087D}" type="pres">
      <dgm:prSet presAssocID="{97FE6AF4-C3B7-4BF3-9B05-524D00221415}" presName="connectorText" presStyleLbl="sibTrans1D1" presStyleIdx="2" presStyleCnt="8"/>
      <dgm:spPr/>
    </dgm:pt>
    <dgm:pt modelId="{BDEB012D-78CD-4B34-9295-A68E70B622DB}" type="pres">
      <dgm:prSet presAssocID="{D16C06D0-2C65-4DD6-BE17-75769D0FFC0B}" presName="node" presStyleLbl="node1" presStyleIdx="3" presStyleCnt="9">
        <dgm:presLayoutVars>
          <dgm:bulletEnabled val="1"/>
        </dgm:presLayoutVars>
      </dgm:prSet>
      <dgm:spPr/>
    </dgm:pt>
    <dgm:pt modelId="{21D70EFF-9664-41A8-B66E-167AD8F18927}" type="pres">
      <dgm:prSet presAssocID="{ACF123EC-4676-418C-8D79-6EC15AB5515D}" presName="sibTrans" presStyleLbl="sibTrans1D1" presStyleIdx="3" presStyleCnt="8"/>
      <dgm:spPr/>
    </dgm:pt>
    <dgm:pt modelId="{ADCFAF85-EC56-4B3E-8F3F-5DEFAC75983B}" type="pres">
      <dgm:prSet presAssocID="{ACF123EC-4676-418C-8D79-6EC15AB5515D}" presName="connectorText" presStyleLbl="sibTrans1D1" presStyleIdx="3" presStyleCnt="8"/>
      <dgm:spPr/>
    </dgm:pt>
    <dgm:pt modelId="{BB134CD0-DF7C-4F68-9F10-7ED6B9697D29}" type="pres">
      <dgm:prSet presAssocID="{11BDE8EF-09F8-4C46-A1CD-8627211615D7}" presName="node" presStyleLbl="node1" presStyleIdx="4" presStyleCnt="9">
        <dgm:presLayoutVars>
          <dgm:bulletEnabled val="1"/>
        </dgm:presLayoutVars>
      </dgm:prSet>
      <dgm:spPr/>
    </dgm:pt>
    <dgm:pt modelId="{53FC1C23-3A2D-4B7F-A9B5-C20944DA7D8E}" type="pres">
      <dgm:prSet presAssocID="{C8A6D5EC-5B27-413C-BCC3-90459EF25B1E}" presName="sibTrans" presStyleLbl="sibTrans1D1" presStyleIdx="4" presStyleCnt="8"/>
      <dgm:spPr/>
    </dgm:pt>
    <dgm:pt modelId="{3EAD49DE-66D6-4C52-9788-4BA96CC84F12}" type="pres">
      <dgm:prSet presAssocID="{C8A6D5EC-5B27-413C-BCC3-90459EF25B1E}" presName="connectorText" presStyleLbl="sibTrans1D1" presStyleIdx="4" presStyleCnt="8"/>
      <dgm:spPr/>
    </dgm:pt>
    <dgm:pt modelId="{74CB590F-1EE6-464B-9F59-52EDC9D94A5C}" type="pres">
      <dgm:prSet presAssocID="{3F47BCF6-E6B7-45A8-B232-5E4D21740B68}" presName="node" presStyleLbl="node1" presStyleIdx="5" presStyleCnt="9">
        <dgm:presLayoutVars>
          <dgm:bulletEnabled val="1"/>
        </dgm:presLayoutVars>
      </dgm:prSet>
      <dgm:spPr/>
    </dgm:pt>
    <dgm:pt modelId="{9F43ED03-C924-4A14-B1FD-92D8D49F31C9}" type="pres">
      <dgm:prSet presAssocID="{20B3842C-CEA3-401D-BE11-A68D3C3A1A6E}" presName="sibTrans" presStyleLbl="sibTrans1D1" presStyleIdx="5" presStyleCnt="8"/>
      <dgm:spPr/>
    </dgm:pt>
    <dgm:pt modelId="{3ADFA6D7-6A90-42B6-9276-C8D8BF3E9A2E}" type="pres">
      <dgm:prSet presAssocID="{20B3842C-CEA3-401D-BE11-A68D3C3A1A6E}" presName="connectorText" presStyleLbl="sibTrans1D1" presStyleIdx="5" presStyleCnt="8"/>
      <dgm:spPr/>
    </dgm:pt>
    <dgm:pt modelId="{DAAA8B38-9E7B-404D-AE37-45A65756771F}" type="pres">
      <dgm:prSet presAssocID="{AEAF1876-FB5B-479D-89B8-A5DEA0FA308F}" presName="node" presStyleLbl="node1" presStyleIdx="6" presStyleCnt="9">
        <dgm:presLayoutVars>
          <dgm:bulletEnabled val="1"/>
        </dgm:presLayoutVars>
      </dgm:prSet>
      <dgm:spPr/>
    </dgm:pt>
    <dgm:pt modelId="{D55AC45D-C184-443F-9DF9-D49F8CEA170B}" type="pres">
      <dgm:prSet presAssocID="{02803D78-DC3B-414C-85A0-141D3278C40D}" presName="sibTrans" presStyleLbl="sibTrans1D1" presStyleIdx="6" presStyleCnt="8"/>
      <dgm:spPr/>
    </dgm:pt>
    <dgm:pt modelId="{BA70CD9F-B3FE-4424-B0B5-3E9AA14AF57A}" type="pres">
      <dgm:prSet presAssocID="{02803D78-DC3B-414C-85A0-141D3278C40D}" presName="connectorText" presStyleLbl="sibTrans1D1" presStyleIdx="6" presStyleCnt="8"/>
      <dgm:spPr/>
    </dgm:pt>
    <dgm:pt modelId="{58137C3C-0DF9-4BFA-B8EE-232DF40F547C}" type="pres">
      <dgm:prSet presAssocID="{B3D39A7C-787A-43D6-A1FC-5C787CCD10E8}" presName="node" presStyleLbl="node1" presStyleIdx="7" presStyleCnt="9">
        <dgm:presLayoutVars>
          <dgm:bulletEnabled val="1"/>
        </dgm:presLayoutVars>
      </dgm:prSet>
      <dgm:spPr/>
    </dgm:pt>
    <dgm:pt modelId="{A4DEC330-D245-43B2-9491-61DEB2C4CD2D}" type="pres">
      <dgm:prSet presAssocID="{A1FEF585-B3E9-49DC-9932-8ECB7121B3AC}" presName="sibTrans" presStyleLbl="sibTrans1D1" presStyleIdx="7" presStyleCnt="8"/>
      <dgm:spPr/>
    </dgm:pt>
    <dgm:pt modelId="{0F8DAEEC-E151-4DEC-AA5C-465E9A01EE75}" type="pres">
      <dgm:prSet presAssocID="{A1FEF585-B3E9-49DC-9932-8ECB7121B3AC}" presName="connectorText" presStyleLbl="sibTrans1D1" presStyleIdx="7" presStyleCnt="8"/>
      <dgm:spPr/>
    </dgm:pt>
    <dgm:pt modelId="{FB683F17-CAA9-42F6-B6B5-4D4772B312E2}" type="pres">
      <dgm:prSet presAssocID="{00025D68-38A3-4EB8-B363-8C2EA193753A}" presName="node" presStyleLbl="node1" presStyleIdx="8" presStyleCnt="9">
        <dgm:presLayoutVars>
          <dgm:bulletEnabled val="1"/>
        </dgm:presLayoutVars>
      </dgm:prSet>
      <dgm:spPr/>
    </dgm:pt>
  </dgm:ptLst>
  <dgm:cxnLst>
    <dgm:cxn modelId="{5B5A2407-A8A5-46BA-BE9B-D39383FE9C25}" srcId="{503440B8-0587-41B6-BECD-EC219A6AB0B2}" destId="{6EBD1848-73DD-4783-B18A-30CEBD6614AA}" srcOrd="1" destOrd="0" parTransId="{445ED95D-2C55-49DF-BD2B-57DF538FC5BF}" sibTransId="{D61093E4-7DCA-4D2C-B336-B7021004677B}"/>
    <dgm:cxn modelId="{A363C326-7D16-4C75-AE1E-741B1C8BDB6E}" type="presOf" srcId="{503440B8-0587-41B6-BECD-EC219A6AB0B2}" destId="{591F60DC-390A-48FD-A4BF-B7A7554C8671}" srcOrd="0" destOrd="0" presId="urn:microsoft.com/office/officeart/2016/7/layout/RepeatingBendingProcessNew"/>
    <dgm:cxn modelId="{79CB8D2B-A1BD-4C0E-B500-6B14BADC78BA}" srcId="{503440B8-0587-41B6-BECD-EC219A6AB0B2}" destId="{E28E5608-D63E-4409-8793-1460B605B3D8}" srcOrd="2" destOrd="0" parTransId="{1731053F-56AA-45A7-A656-E462D48E4B69}" sibTransId="{97FE6AF4-C3B7-4BF3-9B05-524D00221415}"/>
    <dgm:cxn modelId="{DA1F092E-352E-4EC5-9EBF-E95AE9187AFC}" srcId="{503440B8-0587-41B6-BECD-EC219A6AB0B2}" destId="{D16C06D0-2C65-4DD6-BE17-75769D0FFC0B}" srcOrd="3" destOrd="0" parTransId="{CC7192B9-AF5F-4324-A920-05896D67E462}" sibTransId="{ACF123EC-4676-418C-8D79-6EC15AB5515D}"/>
    <dgm:cxn modelId="{7DAB2B2E-2816-450B-8CEC-0292994313BA}" srcId="{503440B8-0587-41B6-BECD-EC219A6AB0B2}" destId="{00025D68-38A3-4EB8-B363-8C2EA193753A}" srcOrd="8" destOrd="0" parTransId="{075B5CAC-8574-4604-AADA-3F005DD50DC2}" sibTransId="{778034B9-6050-49A3-9626-48F4F4649F31}"/>
    <dgm:cxn modelId="{EEF1CC35-3D4D-41BE-A119-07ADAF0D1246}" type="presOf" srcId="{B3D39A7C-787A-43D6-A1FC-5C787CCD10E8}" destId="{58137C3C-0DF9-4BFA-B8EE-232DF40F547C}" srcOrd="0" destOrd="0" presId="urn:microsoft.com/office/officeart/2016/7/layout/RepeatingBendingProcessNew"/>
    <dgm:cxn modelId="{A21F8736-40F9-46B8-8BBA-97FF0C5392AD}" type="presOf" srcId="{3F47BCF6-E6B7-45A8-B232-5E4D21740B68}" destId="{74CB590F-1EE6-464B-9F59-52EDC9D94A5C}" srcOrd="0" destOrd="0" presId="urn:microsoft.com/office/officeart/2016/7/layout/RepeatingBendingProcessNew"/>
    <dgm:cxn modelId="{8D56523C-BB73-4279-AF92-5ADFD0B45444}" srcId="{503440B8-0587-41B6-BECD-EC219A6AB0B2}" destId="{11BDE8EF-09F8-4C46-A1CD-8627211615D7}" srcOrd="4" destOrd="0" parTransId="{646E53D7-BA36-4DB8-A51A-00D31056BF56}" sibTransId="{C8A6D5EC-5B27-413C-BCC3-90459EF25B1E}"/>
    <dgm:cxn modelId="{42614D5C-7712-49E4-97ED-13BE02B476C4}" srcId="{503440B8-0587-41B6-BECD-EC219A6AB0B2}" destId="{AEAF1876-FB5B-479D-89B8-A5DEA0FA308F}" srcOrd="6" destOrd="0" parTransId="{3FCA2F70-2CCB-4DEC-8A4A-193A280C5672}" sibTransId="{02803D78-DC3B-414C-85A0-141D3278C40D}"/>
    <dgm:cxn modelId="{6A547149-F7D0-4D43-B8BC-082A7F77AF49}" type="presOf" srcId="{D16C06D0-2C65-4DD6-BE17-75769D0FFC0B}" destId="{BDEB012D-78CD-4B34-9295-A68E70B622DB}" srcOrd="0" destOrd="0" presId="urn:microsoft.com/office/officeart/2016/7/layout/RepeatingBendingProcessNew"/>
    <dgm:cxn modelId="{B9A41A53-0819-427F-A1C6-AB7F69D6E4E9}" type="presOf" srcId="{02803D78-DC3B-414C-85A0-141D3278C40D}" destId="{D55AC45D-C184-443F-9DF9-D49F8CEA170B}" srcOrd="0" destOrd="0" presId="urn:microsoft.com/office/officeart/2016/7/layout/RepeatingBendingProcessNew"/>
    <dgm:cxn modelId="{D8F8ED84-686A-415E-BE93-E963EE5018DB}" type="presOf" srcId="{C8A6D5EC-5B27-413C-BCC3-90459EF25B1E}" destId="{53FC1C23-3A2D-4B7F-A9B5-C20944DA7D8E}" srcOrd="0" destOrd="0" presId="urn:microsoft.com/office/officeart/2016/7/layout/RepeatingBendingProcessNew"/>
    <dgm:cxn modelId="{E6D40792-983A-4979-B923-CE3EC1B0CC07}" type="presOf" srcId="{A1FEF585-B3E9-49DC-9932-8ECB7121B3AC}" destId="{0F8DAEEC-E151-4DEC-AA5C-465E9A01EE75}" srcOrd="1" destOrd="0" presId="urn:microsoft.com/office/officeart/2016/7/layout/RepeatingBendingProcessNew"/>
    <dgm:cxn modelId="{5AEB4392-0F5C-4E1E-BB4F-6B2F9269456F}" type="presOf" srcId="{97FE6AF4-C3B7-4BF3-9B05-524D00221415}" destId="{80352509-29D8-487E-86C1-E14203A0087D}" srcOrd="1" destOrd="0" presId="urn:microsoft.com/office/officeart/2016/7/layout/RepeatingBendingProcessNew"/>
    <dgm:cxn modelId="{DC433394-9466-4FB1-9387-24E2A7A963A9}" type="presOf" srcId="{F1678676-C0E0-4A05-BF83-DBB206593C9F}" destId="{8BCBA448-B775-4B0A-982C-2EC191D7C308}" srcOrd="0" destOrd="0" presId="urn:microsoft.com/office/officeart/2016/7/layout/RepeatingBendingProcessNew"/>
    <dgm:cxn modelId="{5138299A-96BE-4F80-ACAE-F45197044F39}" srcId="{503440B8-0587-41B6-BECD-EC219A6AB0B2}" destId="{F1678676-C0E0-4A05-BF83-DBB206593C9F}" srcOrd="0" destOrd="0" parTransId="{F17953CB-B936-4BC7-9B46-46A9C56FE25B}" sibTransId="{1F37A569-1392-4D48-B520-510EB4DEEDEC}"/>
    <dgm:cxn modelId="{8FDA719D-3FA7-4516-854B-117BCFE5F586}" type="presOf" srcId="{E28E5608-D63E-4409-8793-1460B605B3D8}" destId="{6482656D-89D9-4FC5-B1FB-2FFDDD09BE15}" srcOrd="0" destOrd="0" presId="urn:microsoft.com/office/officeart/2016/7/layout/RepeatingBendingProcessNew"/>
    <dgm:cxn modelId="{ADEB93A1-D605-4327-8CF6-9A97F862F2BE}" srcId="{503440B8-0587-41B6-BECD-EC219A6AB0B2}" destId="{3F47BCF6-E6B7-45A8-B232-5E4D21740B68}" srcOrd="5" destOrd="0" parTransId="{E7CCA1B9-857F-4649-B4E7-EEC552026FC7}" sibTransId="{20B3842C-CEA3-401D-BE11-A68D3C3A1A6E}"/>
    <dgm:cxn modelId="{512603AB-0EFE-42E3-ADA7-9D44F9156858}" type="presOf" srcId="{A1FEF585-B3E9-49DC-9932-8ECB7121B3AC}" destId="{A4DEC330-D245-43B2-9491-61DEB2C4CD2D}" srcOrd="0" destOrd="0" presId="urn:microsoft.com/office/officeart/2016/7/layout/RepeatingBendingProcessNew"/>
    <dgm:cxn modelId="{0526B1B2-9DF1-448F-B528-5D2E3895DAEA}" type="presOf" srcId="{00025D68-38A3-4EB8-B363-8C2EA193753A}" destId="{FB683F17-CAA9-42F6-B6B5-4D4772B312E2}" srcOrd="0" destOrd="0" presId="urn:microsoft.com/office/officeart/2016/7/layout/RepeatingBendingProcessNew"/>
    <dgm:cxn modelId="{722004B4-1248-40F1-91F9-44A596AC7C11}" type="presOf" srcId="{1F37A569-1392-4D48-B520-510EB4DEEDEC}" destId="{D93326A8-3E3C-467E-BBC1-E7D0DAEBA5B0}" srcOrd="1" destOrd="0" presId="urn:microsoft.com/office/officeart/2016/7/layout/RepeatingBendingProcessNew"/>
    <dgm:cxn modelId="{1B52CEBD-83D0-4204-B2D2-C398F8B76501}" type="presOf" srcId="{20B3842C-CEA3-401D-BE11-A68D3C3A1A6E}" destId="{9F43ED03-C924-4A14-B1FD-92D8D49F31C9}" srcOrd="0" destOrd="0" presId="urn:microsoft.com/office/officeart/2016/7/layout/RepeatingBendingProcessNew"/>
    <dgm:cxn modelId="{423A88C2-A04D-4AA8-8AA0-39037B293A36}" srcId="{503440B8-0587-41B6-BECD-EC219A6AB0B2}" destId="{B3D39A7C-787A-43D6-A1FC-5C787CCD10E8}" srcOrd="7" destOrd="0" parTransId="{C2C296A2-17D4-467E-9CA6-AF128D707E34}" sibTransId="{A1FEF585-B3E9-49DC-9932-8ECB7121B3AC}"/>
    <dgm:cxn modelId="{8B200AC4-9393-46C0-BF29-2E89714C8E6A}" type="presOf" srcId="{ACF123EC-4676-418C-8D79-6EC15AB5515D}" destId="{21D70EFF-9664-41A8-B66E-167AD8F18927}" srcOrd="0" destOrd="0" presId="urn:microsoft.com/office/officeart/2016/7/layout/RepeatingBendingProcessNew"/>
    <dgm:cxn modelId="{9F7641C7-82A6-4983-89F0-0CB771DB92F0}" type="presOf" srcId="{C8A6D5EC-5B27-413C-BCC3-90459EF25B1E}" destId="{3EAD49DE-66D6-4C52-9788-4BA96CC84F12}" srcOrd="1" destOrd="0" presId="urn:microsoft.com/office/officeart/2016/7/layout/RepeatingBendingProcessNew"/>
    <dgm:cxn modelId="{726494CF-ED17-4579-8EB9-B127C0D1B429}" type="presOf" srcId="{D61093E4-7DCA-4D2C-B336-B7021004677B}" destId="{7F7E3B1C-1479-46DE-A5D2-5293D905ABE7}" srcOrd="1" destOrd="0" presId="urn:microsoft.com/office/officeart/2016/7/layout/RepeatingBendingProcessNew"/>
    <dgm:cxn modelId="{E9100ED6-B6D5-423D-8BDB-4C35DD3EBD9E}" type="presOf" srcId="{20B3842C-CEA3-401D-BE11-A68D3C3A1A6E}" destId="{3ADFA6D7-6A90-42B6-9276-C8D8BF3E9A2E}" srcOrd="1" destOrd="0" presId="urn:microsoft.com/office/officeart/2016/7/layout/RepeatingBendingProcessNew"/>
    <dgm:cxn modelId="{EF0232DC-49BF-43B6-8AE6-64F032E1DB56}" type="presOf" srcId="{ACF123EC-4676-418C-8D79-6EC15AB5515D}" destId="{ADCFAF85-EC56-4B3E-8F3F-5DEFAC75983B}" srcOrd="1" destOrd="0" presId="urn:microsoft.com/office/officeart/2016/7/layout/RepeatingBendingProcessNew"/>
    <dgm:cxn modelId="{4B44E9DD-7561-48A6-8DEC-E927B4BCBB1D}" type="presOf" srcId="{02803D78-DC3B-414C-85A0-141D3278C40D}" destId="{BA70CD9F-B3FE-4424-B0B5-3E9AA14AF57A}" srcOrd="1" destOrd="0" presId="urn:microsoft.com/office/officeart/2016/7/layout/RepeatingBendingProcessNew"/>
    <dgm:cxn modelId="{AF205DE0-0E21-4E2B-82B1-97D3C8CA2EE7}" type="presOf" srcId="{6EBD1848-73DD-4783-B18A-30CEBD6614AA}" destId="{B24C7090-0858-42BB-A3EC-AE77C6FC0E7F}" srcOrd="0" destOrd="0" presId="urn:microsoft.com/office/officeart/2016/7/layout/RepeatingBendingProcessNew"/>
    <dgm:cxn modelId="{E36933E3-F179-4DED-AC25-777AB81BD04C}" type="presOf" srcId="{AEAF1876-FB5B-479D-89B8-A5DEA0FA308F}" destId="{DAAA8B38-9E7B-404D-AE37-45A65756771F}" srcOrd="0" destOrd="0" presId="urn:microsoft.com/office/officeart/2016/7/layout/RepeatingBendingProcessNew"/>
    <dgm:cxn modelId="{40831AE7-E8D7-4B0C-A663-F4A00F60BD9A}" type="presOf" srcId="{11BDE8EF-09F8-4C46-A1CD-8627211615D7}" destId="{BB134CD0-DF7C-4F68-9F10-7ED6B9697D29}" srcOrd="0" destOrd="0" presId="urn:microsoft.com/office/officeart/2016/7/layout/RepeatingBendingProcessNew"/>
    <dgm:cxn modelId="{68048BF6-3AC9-4F44-828B-17BD0794A450}" type="presOf" srcId="{97FE6AF4-C3B7-4BF3-9B05-524D00221415}" destId="{BD14D325-D421-46E3-AC77-50B858D15363}" srcOrd="0" destOrd="0" presId="urn:microsoft.com/office/officeart/2016/7/layout/RepeatingBendingProcessNew"/>
    <dgm:cxn modelId="{ACEFF1FB-B8D7-4D4D-BDC1-F1ABFB9CC0F1}" type="presOf" srcId="{D61093E4-7DCA-4D2C-B336-B7021004677B}" destId="{00A93FF0-6EC1-4ADD-BCDC-A1B14ED4549A}" srcOrd="0" destOrd="0" presId="urn:microsoft.com/office/officeart/2016/7/layout/RepeatingBendingProcessNew"/>
    <dgm:cxn modelId="{CEFD75FF-3C57-47AE-B523-5D32358566DF}" type="presOf" srcId="{1F37A569-1392-4D48-B520-510EB4DEEDEC}" destId="{8F42AA9E-2DE6-44E6-B7C3-C04DE945B6CE}" srcOrd="0" destOrd="0" presId="urn:microsoft.com/office/officeart/2016/7/layout/RepeatingBendingProcessNew"/>
    <dgm:cxn modelId="{5FB4B862-0CA1-4469-B854-CBE6AB9E32EE}" type="presParOf" srcId="{591F60DC-390A-48FD-A4BF-B7A7554C8671}" destId="{8BCBA448-B775-4B0A-982C-2EC191D7C308}" srcOrd="0" destOrd="0" presId="urn:microsoft.com/office/officeart/2016/7/layout/RepeatingBendingProcessNew"/>
    <dgm:cxn modelId="{F0C36DAC-9C69-47FF-958A-A36BABEAC60F}" type="presParOf" srcId="{591F60DC-390A-48FD-A4BF-B7A7554C8671}" destId="{8F42AA9E-2DE6-44E6-B7C3-C04DE945B6CE}" srcOrd="1" destOrd="0" presId="urn:microsoft.com/office/officeart/2016/7/layout/RepeatingBendingProcessNew"/>
    <dgm:cxn modelId="{ED789F6F-2BE1-4069-99EA-904A71855908}" type="presParOf" srcId="{8F42AA9E-2DE6-44E6-B7C3-C04DE945B6CE}" destId="{D93326A8-3E3C-467E-BBC1-E7D0DAEBA5B0}" srcOrd="0" destOrd="0" presId="urn:microsoft.com/office/officeart/2016/7/layout/RepeatingBendingProcessNew"/>
    <dgm:cxn modelId="{D2A10BFF-369D-4D60-A26F-FAED1ECF89B1}" type="presParOf" srcId="{591F60DC-390A-48FD-A4BF-B7A7554C8671}" destId="{B24C7090-0858-42BB-A3EC-AE77C6FC0E7F}" srcOrd="2" destOrd="0" presId="urn:microsoft.com/office/officeart/2016/7/layout/RepeatingBendingProcessNew"/>
    <dgm:cxn modelId="{F63B87B4-0047-4CEF-92DA-21C7421F9A29}" type="presParOf" srcId="{591F60DC-390A-48FD-A4BF-B7A7554C8671}" destId="{00A93FF0-6EC1-4ADD-BCDC-A1B14ED4549A}" srcOrd="3" destOrd="0" presId="urn:microsoft.com/office/officeart/2016/7/layout/RepeatingBendingProcessNew"/>
    <dgm:cxn modelId="{E1CE06F1-BA53-4378-BFD5-8A62257E31A3}" type="presParOf" srcId="{00A93FF0-6EC1-4ADD-BCDC-A1B14ED4549A}" destId="{7F7E3B1C-1479-46DE-A5D2-5293D905ABE7}" srcOrd="0" destOrd="0" presId="urn:microsoft.com/office/officeart/2016/7/layout/RepeatingBendingProcessNew"/>
    <dgm:cxn modelId="{4B160F85-0BF4-46A6-9C9A-D52C76CC0A73}" type="presParOf" srcId="{591F60DC-390A-48FD-A4BF-B7A7554C8671}" destId="{6482656D-89D9-4FC5-B1FB-2FFDDD09BE15}" srcOrd="4" destOrd="0" presId="urn:microsoft.com/office/officeart/2016/7/layout/RepeatingBendingProcessNew"/>
    <dgm:cxn modelId="{C1DB3912-9FCC-4B86-B321-88FE2FE6E5DC}" type="presParOf" srcId="{591F60DC-390A-48FD-A4BF-B7A7554C8671}" destId="{BD14D325-D421-46E3-AC77-50B858D15363}" srcOrd="5" destOrd="0" presId="urn:microsoft.com/office/officeart/2016/7/layout/RepeatingBendingProcessNew"/>
    <dgm:cxn modelId="{5931A315-6854-4E06-A32A-6538C404CA6D}" type="presParOf" srcId="{BD14D325-D421-46E3-AC77-50B858D15363}" destId="{80352509-29D8-487E-86C1-E14203A0087D}" srcOrd="0" destOrd="0" presId="urn:microsoft.com/office/officeart/2016/7/layout/RepeatingBendingProcessNew"/>
    <dgm:cxn modelId="{C30325ED-B542-4BF0-B517-590CBB95CB5A}" type="presParOf" srcId="{591F60DC-390A-48FD-A4BF-B7A7554C8671}" destId="{BDEB012D-78CD-4B34-9295-A68E70B622DB}" srcOrd="6" destOrd="0" presId="urn:microsoft.com/office/officeart/2016/7/layout/RepeatingBendingProcessNew"/>
    <dgm:cxn modelId="{1EE1B9D3-F70D-4D82-910F-11230DD3CD22}" type="presParOf" srcId="{591F60DC-390A-48FD-A4BF-B7A7554C8671}" destId="{21D70EFF-9664-41A8-B66E-167AD8F18927}" srcOrd="7" destOrd="0" presId="urn:microsoft.com/office/officeart/2016/7/layout/RepeatingBendingProcessNew"/>
    <dgm:cxn modelId="{3F794A36-B022-4B24-A2CB-E7620BE18A8B}" type="presParOf" srcId="{21D70EFF-9664-41A8-B66E-167AD8F18927}" destId="{ADCFAF85-EC56-4B3E-8F3F-5DEFAC75983B}" srcOrd="0" destOrd="0" presId="urn:microsoft.com/office/officeart/2016/7/layout/RepeatingBendingProcessNew"/>
    <dgm:cxn modelId="{E7940369-E7F8-4E07-A699-6D521F10F793}" type="presParOf" srcId="{591F60DC-390A-48FD-A4BF-B7A7554C8671}" destId="{BB134CD0-DF7C-4F68-9F10-7ED6B9697D29}" srcOrd="8" destOrd="0" presId="urn:microsoft.com/office/officeart/2016/7/layout/RepeatingBendingProcessNew"/>
    <dgm:cxn modelId="{6DB32E71-5793-4878-9FC1-80CC9A713E73}" type="presParOf" srcId="{591F60DC-390A-48FD-A4BF-B7A7554C8671}" destId="{53FC1C23-3A2D-4B7F-A9B5-C20944DA7D8E}" srcOrd="9" destOrd="0" presId="urn:microsoft.com/office/officeart/2016/7/layout/RepeatingBendingProcessNew"/>
    <dgm:cxn modelId="{9B07E246-9D45-48E4-B220-0B5475FB8010}" type="presParOf" srcId="{53FC1C23-3A2D-4B7F-A9B5-C20944DA7D8E}" destId="{3EAD49DE-66D6-4C52-9788-4BA96CC84F12}" srcOrd="0" destOrd="0" presId="urn:microsoft.com/office/officeart/2016/7/layout/RepeatingBendingProcessNew"/>
    <dgm:cxn modelId="{AF1DBECD-5C2C-4D88-AC18-4FC34D5FA6D2}" type="presParOf" srcId="{591F60DC-390A-48FD-A4BF-B7A7554C8671}" destId="{74CB590F-1EE6-464B-9F59-52EDC9D94A5C}" srcOrd="10" destOrd="0" presId="urn:microsoft.com/office/officeart/2016/7/layout/RepeatingBendingProcessNew"/>
    <dgm:cxn modelId="{BC2B49C9-A578-415C-9514-5FB92CE239F8}" type="presParOf" srcId="{591F60DC-390A-48FD-A4BF-B7A7554C8671}" destId="{9F43ED03-C924-4A14-B1FD-92D8D49F31C9}" srcOrd="11" destOrd="0" presId="urn:microsoft.com/office/officeart/2016/7/layout/RepeatingBendingProcessNew"/>
    <dgm:cxn modelId="{C894A130-60BB-4947-9AD8-7CD2FB614377}" type="presParOf" srcId="{9F43ED03-C924-4A14-B1FD-92D8D49F31C9}" destId="{3ADFA6D7-6A90-42B6-9276-C8D8BF3E9A2E}" srcOrd="0" destOrd="0" presId="urn:microsoft.com/office/officeart/2016/7/layout/RepeatingBendingProcessNew"/>
    <dgm:cxn modelId="{FAC6E236-3A05-4912-B8B1-4CF83D6AFFD5}" type="presParOf" srcId="{591F60DC-390A-48FD-A4BF-B7A7554C8671}" destId="{DAAA8B38-9E7B-404D-AE37-45A65756771F}" srcOrd="12" destOrd="0" presId="urn:microsoft.com/office/officeart/2016/7/layout/RepeatingBendingProcessNew"/>
    <dgm:cxn modelId="{3D0BE7B1-A182-4FA2-B933-985157468880}" type="presParOf" srcId="{591F60DC-390A-48FD-A4BF-B7A7554C8671}" destId="{D55AC45D-C184-443F-9DF9-D49F8CEA170B}" srcOrd="13" destOrd="0" presId="urn:microsoft.com/office/officeart/2016/7/layout/RepeatingBendingProcessNew"/>
    <dgm:cxn modelId="{C597FFD7-C69D-4990-AA42-7E351F43569A}" type="presParOf" srcId="{D55AC45D-C184-443F-9DF9-D49F8CEA170B}" destId="{BA70CD9F-B3FE-4424-B0B5-3E9AA14AF57A}" srcOrd="0" destOrd="0" presId="urn:microsoft.com/office/officeart/2016/7/layout/RepeatingBendingProcessNew"/>
    <dgm:cxn modelId="{352F48FD-F21D-493D-970B-D79CE565C00B}" type="presParOf" srcId="{591F60DC-390A-48FD-A4BF-B7A7554C8671}" destId="{58137C3C-0DF9-4BFA-B8EE-232DF40F547C}" srcOrd="14" destOrd="0" presId="urn:microsoft.com/office/officeart/2016/7/layout/RepeatingBendingProcessNew"/>
    <dgm:cxn modelId="{E7010872-46A2-402F-8920-32875837DE10}" type="presParOf" srcId="{591F60DC-390A-48FD-A4BF-B7A7554C8671}" destId="{A4DEC330-D245-43B2-9491-61DEB2C4CD2D}" srcOrd="15" destOrd="0" presId="urn:microsoft.com/office/officeart/2016/7/layout/RepeatingBendingProcessNew"/>
    <dgm:cxn modelId="{4F55E3CB-AB45-4E33-B833-E56A5708ECAF}" type="presParOf" srcId="{A4DEC330-D245-43B2-9491-61DEB2C4CD2D}" destId="{0F8DAEEC-E151-4DEC-AA5C-465E9A01EE75}" srcOrd="0" destOrd="0" presId="urn:microsoft.com/office/officeart/2016/7/layout/RepeatingBendingProcessNew"/>
    <dgm:cxn modelId="{18A5B8C7-FE77-4827-AF3E-0E6B30B8BC13}" type="presParOf" srcId="{591F60DC-390A-48FD-A4BF-B7A7554C8671}" destId="{FB683F17-CAA9-42F6-B6B5-4D4772B312E2}"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543E74-F39E-42FD-A74F-B3AC95266A2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AE21D49-F12E-4DA4-8FBD-A6EE4207B652}">
      <dgm:prSet/>
      <dgm:spPr/>
      <dgm:t>
        <a:bodyPr/>
        <a:lstStyle/>
        <a:p>
          <a:r>
            <a:rPr lang="en-US" b="1"/>
            <a:t>Risk Assessment</a:t>
          </a:r>
          <a:r>
            <a:rPr lang="en-US"/>
            <a:t>: Conduct a comprehensive risk assessment to identify potential threats posed by keyloggers to the system and its users.</a:t>
          </a:r>
        </a:p>
      </dgm:t>
    </dgm:pt>
    <dgm:pt modelId="{4EE73F23-AF0C-4256-9244-848790CED37A}" type="parTrans" cxnId="{ACC1B4C5-8488-4460-B467-937B65E629A8}">
      <dgm:prSet/>
      <dgm:spPr/>
      <dgm:t>
        <a:bodyPr/>
        <a:lstStyle/>
        <a:p>
          <a:endParaRPr lang="en-US"/>
        </a:p>
      </dgm:t>
    </dgm:pt>
    <dgm:pt modelId="{ADD4972A-585B-4615-A41B-8157E28E41A7}" type="sibTrans" cxnId="{ACC1B4C5-8488-4460-B467-937B65E629A8}">
      <dgm:prSet/>
      <dgm:spPr/>
      <dgm:t>
        <a:bodyPr/>
        <a:lstStyle/>
        <a:p>
          <a:endParaRPr lang="en-US"/>
        </a:p>
      </dgm:t>
    </dgm:pt>
    <dgm:pt modelId="{B583980C-C493-4666-8E11-0EC002F5266D}">
      <dgm:prSet/>
      <dgm:spPr/>
      <dgm:t>
        <a:bodyPr/>
        <a:lstStyle/>
        <a:p>
          <a:r>
            <a:rPr lang="en-US" b="1"/>
            <a:t>Requirements Gathering</a:t>
          </a:r>
          <a:r>
            <a:rPr lang="en-US"/>
            <a:t>: Gather requirements from stakeholders, including end users and IT administrators, to understand their needs and expectations regarding keylogger security.</a:t>
          </a:r>
        </a:p>
      </dgm:t>
    </dgm:pt>
    <dgm:pt modelId="{9AB42B90-4457-4D6E-A346-7F1C2BEB65AE}" type="parTrans" cxnId="{8584AB41-E041-44D5-84C4-53FA2E2B2417}">
      <dgm:prSet/>
      <dgm:spPr/>
      <dgm:t>
        <a:bodyPr/>
        <a:lstStyle/>
        <a:p>
          <a:endParaRPr lang="en-US"/>
        </a:p>
      </dgm:t>
    </dgm:pt>
    <dgm:pt modelId="{DB2779BA-F83F-41F6-85FA-9BBCA42C2888}" type="sibTrans" cxnId="{8584AB41-E041-44D5-84C4-53FA2E2B2417}">
      <dgm:prSet/>
      <dgm:spPr/>
      <dgm:t>
        <a:bodyPr/>
        <a:lstStyle/>
        <a:p>
          <a:endParaRPr lang="en-US"/>
        </a:p>
      </dgm:t>
    </dgm:pt>
    <dgm:pt modelId="{1EC1507B-87DC-47DA-86B1-FED6E99DB05F}">
      <dgm:prSet/>
      <dgm:spPr/>
      <dgm:t>
        <a:bodyPr/>
        <a:lstStyle/>
        <a:p>
          <a:r>
            <a:rPr lang="en-US" b="1"/>
            <a:t>System Design</a:t>
          </a:r>
          <a:r>
            <a:rPr lang="en-US"/>
            <a:t>: Design a security system that includes hardware and software components to detect, prevent, and mitigate keylogger threats.</a:t>
          </a:r>
        </a:p>
      </dgm:t>
    </dgm:pt>
    <dgm:pt modelId="{5A4472C6-8F61-4744-962A-4DE8526DD7D4}" type="parTrans" cxnId="{D22B05F2-B856-4561-AF3E-F90BFCA96E35}">
      <dgm:prSet/>
      <dgm:spPr/>
      <dgm:t>
        <a:bodyPr/>
        <a:lstStyle/>
        <a:p>
          <a:endParaRPr lang="en-US"/>
        </a:p>
      </dgm:t>
    </dgm:pt>
    <dgm:pt modelId="{AB35245E-E322-4E6A-B606-87C8AFAE67DF}" type="sibTrans" cxnId="{D22B05F2-B856-4561-AF3E-F90BFCA96E35}">
      <dgm:prSet/>
      <dgm:spPr/>
      <dgm:t>
        <a:bodyPr/>
        <a:lstStyle/>
        <a:p>
          <a:endParaRPr lang="en-US"/>
        </a:p>
      </dgm:t>
    </dgm:pt>
    <dgm:pt modelId="{2F52B8B8-3918-491E-8C5E-0197BCCF7248}">
      <dgm:prSet/>
      <dgm:spPr/>
      <dgm:t>
        <a:bodyPr/>
        <a:lstStyle/>
        <a:p>
          <a:r>
            <a:rPr lang="en-US" b="1"/>
            <a:t>Implementation</a:t>
          </a:r>
          <a:r>
            <a:rPr lang="en-US"/>
            <a:t>: Implement the designed system, including installing antivirus software, anti-keylogger software, and other security measures.</a:t>
          </a:r>
        </a:p>
      </dgm:t>
    </dgm:pt>
    <dgm:pt modelId="{1EA5B6A5-61F7-4072-AA31-936C3CA3FA61}" type="parTrans" cxnId="{FDD12528-6233-434B-9D73-EE6ECE40E37A}">
      <dgm:prSet/>
      <dgm:spPr/>
      <dgm:t>
        <a:bodyPr/>
        <a:lstStyle/>
        <a:p>
          <a:endParaRPr lang="en-US"/>
        </a:p>
      </dgm:t>
    </dgm:pt>
    <dgm:pt modelId="{A247BCB7-1D59-441C-A62E-2D18F75D0DE7}" type="sibTrans" cxnId="{FDD12528-6233-434B-9D73-EE6ECE40E37A}">
      <dgm:prSet/>
      <dgm:spPr/>
      <dgm:t>
        <a:bodyPr/>
        <a:lstStyle/>
        <a:p>
          <a:endParaRPr lang="en-US"/>
        </a:p>
      </dgm:t>
    </dgm:pt>
    <dgm:pt modelId="{DF969DF9-2568-44FF-9735-165352CAA795}">
      <dgm:prSet/>
      <dgm:spPr/>
      <dgm:t>
        <a:bodyPr/>
        <a:lstStyle/>
        <a:p>
          <a:r>
            <a:rPr lang="en-US" b="1"/>
            <a:t>Testing</a:t>
          </a:r>
          <a:r>
            <a:rPr lang="en-US"/>
            <a:t>: Test the implemented system to ensure that it effectively detects and prevents keylogger threats without negatively impacting system performance or user experience.</a:t>
          </a:r>
        </a:p>
      </dgm:t>
    </dgm:pt>
    <dgm:pt modelId="{8218D9BD-7B9C-4F85-9561-35EF0F89A988}" type="parTrans" cxnId="{BA6BB460-8596-4469-99D2-A59690A518C3}">
      <dgm:prSet/>
      <dgm:spPr/>
      <dgm:t>
        <a:bodyPr/>
        <a:lstStyle/>
        <a:p>
          <a:endParaRPr lang="en-US"/>
        </a:p>
      </dgm:t>
    </dgm:pt>
    <dgm:pt modelId="{E165A4CE-85A8-49F9-A8EC-700D007A7D57}" type="sibTrans" cxnId="{BA6BB460-8596-4469-99D2-A59690A518C3}">
      <dgm:prSet/>
      <dgm:spPr/>
      <dgm:t>
        <a:bodyPr/>
        <a:lstStyle/>
        <a:p>
          <a:endParaRPr lang="en-US"/>
        </a:p>
      </dgm:t>
    </dgm:pt>
    <dgm:pt modelId="{86A5DE76-1B15-4A4B-A34C-BA66497239D7}">
      <dgm:prSet/>
      <dgm:spPr/>
      <dgm:t>
        <a:bodyPr/>
        <a:lstStyle/>
        <a:p>
          <a:r>
            <a:rPr lang="en-US" b="1"/>
            <a:t>Training and Awareness</a:t>
          </a:r>
          <a:r>
            <a:rPr lang="en-US"/>
            <a:t>: Provide training and awareness programs to educate users about keylogger threats and best practices for preventing them.</a:t>
          </a:r>
        </a:p>
      </dgm:t>
    </dgm:pt>
    <dgm:pt modelId="{221EA628-B9CE-41AE-BF31-A395E457D4F0}" type="parTrans" cxnId="{F7087906-404A-498D-945D-49B58B40610F}">
      <dgm:prSet/>
      <dgm:spPr/>
      <dgm:t>
        <a:bodyPr/>
        <a:lstStyle/>
        <a:p>
          <a:endParaRPr lang="en-US"/>
        </a:p>
      </dgm:t>
    </dgm:pt>
    <dgm:pt modelId="{30BBA278-E18C-4CB9-BD1B-F0DDF729867C}" type="sibTrans" cxnId="{F7087906-404A-498D-945D-49B58B40610F}">
      <dgm:prSet/>
      <dgm:spPr/>
      <dgm:t>
        <a:bodyPr/>
        <a:lstStyle/>
        <a:p>
          <a:endParaRPr lang="en-US"/>
        </a:p>
      </dgm:t>
    </dgm:pt>
    <dgm:pt modelId="{ABE85077-6D25-432D-B422-36B636D39767}">
      <dgm:prSet/>
      <dgm:spPr/>
      <dgm:t>
        <a:bodyPr/>
        <a:lstStyle/>
        <a:p>
          <a:r>
            <a:rPr lang="en-US" b="1"/>
            <a:t>Monitoring and Maintenance</a:t>
          </a:r>
          <a:r>
            <a:rPr lang="en-US"/>
            <a:t>: Continuously monitor the system for keylogger threats and perform regular maintenance to keep security measures up to date.</a:t>
          </a:r>
        </a:p>
      </dgm:t>
    </dgm:pt>
    <dgm:pt modelId="{07AD65FF-6A85-49F9-B586-37264575D1BC}" type="parTrans" cxnId="{380F5E9C-A675-48AC-BB2D-A49CFCA3A8DF}">
      <dgm:prSet/>
      <dgm:spPr/>
      <dgm:t>
        <a:bodyPr/>
        <a:lstStyle/>
        <a:p>
          <a:endParaRPr lang="en-US"/>
        </a:p>
      </dgm:t>
    </dgm:pt>
    <dgm:pt modelId="{D93F02A4-59B1-4CF6-9CC5-22EB9FD4BF9A}" type="sibTrans" cxnId="{380F5E9C-A675-48AC-BB2D-A49CFCA3A8DF}">
      <dgm:prSet/>
      <dgm:spPr/>
      <dgm:t>
        <a:bodyPr/>
        <a:lstStyle/>
        <a:p>
          <a:endParaRPr lang="en-US"/>
        </a:p>
      </dgm:t>
    </dgm:pt>
    <dgm:pt modelId="{E0A39312-2209-47DE-A7FE-265848E17042}">
      <dgm:prSet/>
      <dgm:spPr/>
      <dgm:t>
        <a:bodyPr/>
        <a:lstStyle/>
        <a:p>
          <a:r>
            <a:rPr lang="en-US" b="1"/>
            <a:t>Feedback and Improvement</a:t>
          </a:r>
          <a:r>
            <a:rPr lang="en-US"/>
            <a:t>: Gather feedback from users and stakeholders to identify areas for improvement in the system and implement enhancements accordingly.</a:t>
          </a:r>
        </a:p>
      </dgm:t>
    </dgm:pt>
    <dgm:pt modelId="{CFAA05C9-2D17-4183-B82A-D57E086B52BF}" type="parTrans" cxnId="{3AD865B4-5643-4C93-8051-033989710DAE}">
      <dgm:prSet/>
      <dgm:spPr/>
      <dgm:t>
        <a:bodyPr/>
        <a:lstStyle/>
        <a:p>
          <a:endParaRPr lang="en-US"/>
        </a:p>
      </dgm:t>
    </dgm:pt>
    <dgm:pt modelId="{7A5006D8-885A-4C96-8542-DCB3FA1CDC44}" type="sibTrans" cxnId="{3AD865B4-5643-4C93-8051-033989710DAE}">
      <dgm:prSet/>
      <dgm:spPr/>
      <dgm:t>
        <a:bodyPr/>
        <a:lstStyle/>
        <a:p>
          <a:endParaRPr lang="en-US"/>
        </a:p>
      </dgm:t>
    </dgm:pt>
    <dgm:pt modelId="{9A2D93A1-F15F-4D17-9602-CA83F3ED764F}">
      <dgm:prSet/>
      <dgm:spPr/>
      <dgm:t>
        <a:bodyPr/>
        <a:lstStyle/>
        <a:p>
          <a:r>
            <a:rPr lang="en-US"/>
            <a:t>By following this system approach, organizations can enhance their keylogger security and reduce the risk of keylogger-related threats.</a:t>
          </a:r>
        </a:p>
      </dgm:t>
    </dgm:pt>
    <dgm:pt modelId="{AB3A6F13-6B7E-438C-AD48-F5A39D68F163}" type="parTrans" cxnId="{13173888-0C4F-4112-8603-F7CA35B76BA7}">
      <dgm:prSet/>
      <dgm:spPr/>
      <dgm:t>
        <a:bodyPr/>
        <a:lstStyle/>
        <a:p>
          <a:endParaRPr lang="en-US"/>
        </a:p>
      </dgm:t>
    </dgm:pt>
    <dgm:pt modelId="{2739A6B4-D2D3-4ECB-A42E-C6D9543596F0}" type="sibTrans" cxnId="{13173888-0C4F-4112-8603-F7CA35B76BA7}">
      <dgm:prSet/>
      <dgm:spPr/>
      <dgm:t>
        <a:bodyPr/>
        <a:lstStyle/>
        <a:p>
          <a:endParaRPr lang="en-US"/>
        </a:p>
      </dgm:t>
    </dgm:pt>
    <dgm:pt modelId="{FEF7A5CE-ABC0-4EBC-AC90-70372C76D31D}" type="pres">
      <dgm:prSet presAssocID="{2D543E74-F39E-42FD-A74F-B3AC95266A2E}" presName="diagram" presStyleCnt="0">
        <dgm:presLayoutVars>
          <dgm:dir/>
          <dgm:resizeHandles val="exact"/>
        </dgm:presLayoutVars>
      </dgm:prSet>
      <dgm:spPr/>
    </dgm:pt>
    <dgm:pt modelId="{5D04B695-B416-432C-9677-1C3E37069C15}" type="pres">
      <dgm:prSet presAssocID="{2AE21D49-F12E-4DA4-8FBD-A6EE4207B652}" presName="node" presStyleLbl="node1" presStyleIdx="0" presStyleCnt="9">
        <dgm:presLayoutVars>
          <dgm:bulletEnabled val="1"/>
        </dgm:presLayoutVars>
      </dgm:prSet>
      <dgm:spPr/>
    </dgm:pt>
    <dgm:pt modelId="{1B93118C-D3D9-41B7-875B-F25B3601BBAC}" type="pres">
      <dgm:prSet presAssocID="{ADD4972A-585B-4615-A41B-8157E28E41A7}" presName="sibTrans" presStyleCnt="0"/>
      <dgm:spPr/>
    </dgm:pt>
    <dgm:pt modelId="{D02EDDB5-0B41-4F6A-94F3-A7CB860520E9}" type="pres">
      <dgm:prSet presAssocID="{B583980C-C493-4666-8E11-0EC002F5266D}" presName="node" presStyleLbl="node1" presStyleIdx="1" presStyleCnt="9">
        <dgm:presLayoutVars>
          <dgm:bulletEnabled val="1"/>
        </dgm:presLayoutVars>
      </dgm:prSet>
      <dgm:spPr/>
    </dgm:pt>
    <dgm:pt modelId="{93C12970-BFD5-4105-95A7-3AFA58520022}" type="pres">
      <dgm:prSet presAssocID="{DB2779BA-F83F-41F6-85FA-9BBCA42C2888}" presName="sibTrans" presStyleCnt="0"/>
      <dgm:spPr/>
    </dgm:pt>
    <dgm:pt modelId="{253C7ACD-BBEB-4E0D-9DCE-51E13F5079A2}" type="pres">
      <dgm:prSet presAssocID="{1EC1507B-87DC-47DA-86B1-FED6E99DB05F}" presName="node" presStyleLbl="node1" presStyleIdx="2" presStyleCnt="9">
        <dgm:presLayoutVars>
          <dgm:bulletEnabled val="1"/>
        </dgm:presLayoutVars>
      </dgm:prSet>
      <dgm:spPr/>
    </dgm:pt>
    <dgm:pt modelId="{3030D919-9D4C-4E9F-A22E-507407B72C87}" type="pres">
      <dgm:prSet presAssocID="{AB35245E-E322-4E6A-B606-87C8AFAE67DF}" presName="sibTrans" presStyleCnt="0"/>
      <dgm:spPr/>
    </dgm:pt>
    <dgm:pt modelId="{D4B78D5A-1471-48F6-A83F-174A65533423}" type="pres">
      <dgm:prSet presAssocID="{2F52B8B8-3918-491E-8C5E-0197BCCF7248}" presName="node" presStyleLbl="node1" presStyleIdx="3" presStyleCnt="9">
        <dgm:presLayoutVars>
          <dgm:bulletEnabled val="1"/>
        </dgm:presLayoutVars>
      </dgm:prSet>
      <dgm:spPr/>
    </dgm:pt>
    <dgm:pt modelId="{BB736E01-3EC0-4170-9F2A-585EA36497A1}" type="pres">
      <dgm:prSet presAssocID="{A247BCB7-1D59-441C-A62E-2D18F75D0DE7}" presName="sibTrans" presStyleCnt="0"/>
      <dgm:spPr/>
    </dgm:pt>
    <dgm:pt modelId="{143A0D32-32A5-41AE-8A58-242F0A4457B2}" type="pres">
      <dgm:prSet presAssocID="{DF969DF9-2568-44FF-9735-165352CAA795}" presName="node" presStyleLbl="node1" presStyleIdx="4" presStyleCnt="9">
        <dgm:presLayoutVars>
          <dgm:bulletEnabled val="1"/>
        </dgm:presLayoutVars>
      </dgm:prSet>
      <dgm:spPr/>
    </dgm:pt>
    <dgm:pt modelId="{1B731A23-2AF4-46EC-941C-80F8E723C354}" type="pres">
      <dgm:prSet presAssocID="{E165A4CE-85A8-49F9-A8EC-700D007A7D57}" presName="sibTrans" presStyleCnt="0"/>
      <dgm:spPr/>
    </dgm:pt>
    <dgm:pt modelId="{6F28EE9A-BA4F-4254-885D-18E04694EBF1}" type="pres">
      <dgm:prSet presAssocID="{86A5DE76-1B15-4A4B-A34C-BA66497239D7}" presName="node" presStyleLbl="node1" presStyleIdx="5" presStyleCnt="9">
        <dgm:presLayoutVars>
          <dgm:bulletEnabled val="1"/>
        </dgm:presLayoutVars>
      </dgm:prSet>
      <dgm:spPr/>
    </dgm:pt>
    <dgm:pt modelId="{F08EB96B-1568-4491-A12D-FAA35EEDD865}" type="pres">
      <dgm:prSet presAssocID="{30BBA278-E18C-4CB9-BD1B-F0DDF729867C}" presName="sibTrans" presStyleCnt="0"/>
      <dgm:spPr/>
    </dgm:pt>
    <dgm:pt modelId="{B072A703-38FE-499E-B51A-D23E5911FB90}" type="pres">
      <dgm:prSet presAssocID="{ABE85077-6D25-432D-B422-36B636D39767}" presName="node" presStyleLbl="node1" presStyleIdx="6" presStyleCnt="9">
        <dgm:presLayoutVars>
          <dgm:bulletEnabled val="1"/>
        </dgm:presLayoutVars>
      </dgm:prSet>
      <dgm:spPr/>
    </dgm:pt>
    <dgm:pt modelId="{F9E6075B-8826-4E74-BA6F-8CFB68CEEDC5}" type="pres">
      <dgm:prSet presAssocID="{D93F02A4-59B1-4CF6-9CC5-22EB9FD4BF9A}" presName="sibTrans" presStyleCnt="0"/>
      <dgm:spPr/>
    </dgm:pt>
    <dgm:pt modelId="{876F85A6-0AB7-4098-A631-EF40627DAF6A}" type="pres">
      <dgm:prSet presAssocID="{E0A39312-2209-47DE-A7FE-265848E17042}" presName="node" presStyleLbl="node1" presStyleIdx="7" presStyleCnt="9">
        <dgm:presLayoutVars>
          <dgm:bulletEnabled val="1"/>
        </dgm:presLayoutVars>
      </dgm:prSet>
      <dgm:spPr/>
    </dgm:pt>
    <dgm:pt modelId="{539B7FF1-6FC9-4FD9-8484-85B318A825CE}" type="pres">
      <dgm:prSet presAssocID="{7A5006D8-885A-4C96-8542-DCB3FA1CDC44}" presName="sibTrans" presStyleCnt="0"/>
      <dgm:spPr/>
    </dgm:pt>
    <dgm:pt modelId="{FB54F7EB-D887-46C0-9CF4-3B1E8A478BB4}" type="pres">
      <dgm:prSet presAssocID="{9A2D93A1-F15F-4D17-9602-CA83F3ED764F}" presName="node" presStyleLbl="node1" presStyleIdx="8" presStyleCnt="9">
        <dgm:presLayoutVars>
          <dgm:bulletEnabled val="1"/>
        </dgm:presLayoutVars>
      </dgm:prSet>
      <dgm:spPr/>
    </dgm:pt>
  </dgm:ptLst>
  <dgm:cxnLst>
    <dgm:cxn modelId="{F7087906-404A-498D-945D-49B58B40610F}" srcId="{2D543E74-F39E-42FD-A74F-B3AC95266A2E}" destId="{86A5DE76-1B15-4A4B-A34C-BA66497239D7}" srcOrd="5" destOrd="0" parTransId="{221EA628-B9CE-41AE-BF31-A395E457D4F0}" sibTransId="{30BBA278-E18C-4CB9-BD1B-F0DDF729867C}"/>
    <dgm:cxn modelId="{FDD12528-6233-434B-9D73-EE6ECE40E37A}" srcId="{2D543E74-F39E-42FD-A74F-B3AC95266A2E}" destId="{2F52B8B8-3918-491E-8C5E-0197BCCF7248}" srcOrd="3" destOrd="0" parTransId="{1EA5B6A5-61F7-4072-AA31-936C3CA3FA61}" sibTransId="{A247BCB7-1D59-441C-A62E-2D18F75D0DE7}"/>
    <dgm:cxn modelId="{B5A17F31-CB86-42E4-AB0A-4FF01779AB77}" type="presOf" srcId="{2F52B8B8-3918-491E-8C5E-0197BCCF7248}" destId="{D4B78D5A-1471-48F6-A83F-174A65533423}" srcOrd="0" destOrd="0" presId="urn:microsoft.com/office/officeart/2005/8/layout/default"/>
    <dgm:cxn modelId="{7D332938-C14E-41A2-8724-59C37F0494F5}" type="presOf" srcId="{1EC1507B-87DC-47DA-86B1-FED6E99DB05F}" destId="{253C7ACD-BBEB-4E0D-9DCE-51E13F5079A2}" srcOrd="0" destOrd="0" presId="urn:microsoft.com/office/officeart/2005/8/layout/default"/>
    <dgm:cxn modelId="{BA6BB460-8596-4469-99D2-A59690A518C3}" srcId="{2D543E74-F39E-42FD-A74F-B3AC95266A2E}" destId="{DF969DF9-2568-44FF-9735-165352CAA795}" srcOrd="4" destOrd="0" parTransId="{8218D9BD-7B9C-4F85-9561-35EF0F89A988}" sibTransId="{E165A4CE-85A8-49F9-A8EC-700D007A7D57}"/>
    <dgm:cxn modelId="{8584AB41-E041-44D5-84C4-53FA2E2B2417}" srcId="{2D543E74-F39E-42FD-A74F-B3AC95266A2E}" destId="{B583980C-C493-4666-8E11-0EC002F5266D}" srcOrd="1" destOrd="0" parTransId="{9AB42B90-4457-4D6E-A346-7F1C2BEB65AE}" sibTransId="{DB2779BA-F83F-41F6-85FA-9BBCA42C2888}"/>
    <dgm:cxn modelId="{13173888-0C4F-4112-8603-F7CA35B76BA7}" srcId="{2D543E74-F39E-42FD-A74F-B3AC95266A2E}" destId="{9A2D93A1-F15F-4D17-9602-CA83F3ED764F}" srcOrd="8" destOrd="0" parTransId="{AB3A6F13-6B7E-438C-AD48-F5A39D68F163}" sibTransId="{2739A6B4-D2D3-4ECB-A42E-C6D9543596F0}"/>
    <dgm:cxn modelId="{3D4F2F96-1D3D-4286-A775-53BDFAE34635}" type="presOf" srcId="{2AE21D49-F12E-4DA4-8FBD-A6EE4207B652}" destId="{5D04B695-B416-432C-9677-1C3E37069C15}" srcOrd="0" destOrd="0" presId="urn:microsoft.com/office/officeart/2005/8/layout/default"/>
    <dgm:cxn modelId="{22458397-E36F-4D81-AF1C-6A057837E576}" type="presOf" srcId="{DF969DF9-2568-44FF-9735-165352CAA795}" destId="{143A0D32-32A5-41AE-8A58-242F0A4457B2}" srcOrd="0" destOrd="0" presId="urn:microsoft.com/office/officeart/2005/8/layout/default"/>
    <dgm:cxn modelId="{380F5E9C-A675-48AC-BB2D-A49CFCA3A8DF}" srcId="{2D543E74-F39E-42FD-A74F-B3AC95266A2E}" destId="{ABE85077-6D25-432D-B422-36B636D39767}" srcOrd="6" destOrd="0" parTransId="{07AD65FF-6A85-49F9-B586-37264575D1BC}" sibTransId="{D93F02A4-59B1-4CF6-9CC5-22EB9FD4BF9A}"/>
    <dgm:cxn modelId="{E9DC96B0-E4FB-4B15-98CD-B0A00620EBC7}" type="presOf" srcId="{86A5DE76-1B15-4A4B-A34C-BA66497239D7}" destId="{6F28EE9A-BA4F-4254-885D-18E04694EBF1}" srcOrd="0" destOrd="0" presId="urn:microsoft.com/office/officeart/2005/8/layout/default"/>
    <dgm:cxn modelId="{3AD865B4-5643-4C93-8051-033989710DAE}" srcId="{2D543E74-F39E-42FD-A74F-B3AC95266A2E}" destId="{E0A39312-2209-47DE-A7FE-265848E17042}" srcOrd="7" destOrd="0" parTransId="{CFAA05C9-2D17-4183-B82A-D57E086B52BF}" sibTransId="{7A5006D8-885A-4C96-8542-DCB3FA1CDC44}"/>
    <dgm:cxn modelId="{12B6E6BF-4E50-4C6B-997A-65DBBD33554D}" type="presOf" srcId="{B583980C-C493-4666-8E11-0EC002F5266D}" destId="{D02EDDB5-0B41-4F6A-94F3-A7CB860520E9}" srcOrd="0" destOrd="0" presId="urn:microsoft.com/office/officeart/2005/8/layout/default"/>
    <dgm:cxn modelId="{7124ABC5-049A-4882-B3AB-706F1A42AE48}" type="presOf" srcId="{2D543E74-F39E-42FD-A74F-B3AC95266A2E}" destId="{FEF7A5CE-ABC0-4EBC-AC90-70372C76D31D}" srcOrd="0" destOrd="0" presId="urn:microsoft.com/office/officeart/2005/8/layout/default"/>
    <dgm:cxn modelId="{ACC1B4C5-8488-4460-B467-937B65E629A8}" srcId="{2D543E74-F39E-42FD-A74F-B3AC95266A2E}" destId="{2AE21D49-F12E-4DA4-8FBD-A6EE4207B652}" srcOrd="0" destOrd="0" parTransId="{4EE73F23-AF0C-4256-9244-848790CED37A}" sibTransId="{ADD4972A-585B-4615-A41B-8157E28E41A7}"/>
    <dgm:cxn modelId="{19F73FD8-1C9A-43DC-8B6D-EAB5B61B7C84}" type="presOf" srcId="{9A2D93A1-F15F-4D17-9602-CA83F3ED764F}" destId="{FB54F7EB-D887-46C0-9CF4-3B1E8A478BB4}" srcOrd="0" destOrd="0" presId="urn:microsoft.com/office/officeart/2005/8/layout/default"/>
    <dgm:cxn modelId="{EA1F6CD9-C60A-474F-B26F-B8FEED6A281C}" type="presOf" srcId="{ABE85077-6D25-432D-B422-36B636D39767}" destId="{B072A703-38FE-499E-B51A-D23E5911FB90}" srcOrd="0" destOrd="0" presId="urn:microsoft.com/office/officeart/2005/8/layout/default"/>
    <dgm:cxn modelId="{D22B05F2-B856-4561-AF3E-F90BFCA96E35}" srcId="{2D543E74-F39E-42FD-A74F-B3AC95266A2E}" destId="{1EC1507B-87DC-47DA-86B1-FED6E99DB05F}" srcOrd="2" destOrd="0" parTransId="{5A4472C6-8F61-4744-962A-4DE8526DD7D4}" sibTransId="{AB35245E-E322-4E6A-B606-87C8AFAE67DF}"/>
    <dgm:cxn modelId="{5891DAF3-FAC2-440C-808B-C9B49C39CFC9}" type="presOf" srcId="{E0A39312-2209-47DE-A7FE-265848E17042}" destId="{876F85A6-0AB7-4098-A631-EF40627DAF6A}" srcOrd="0" destOrd="0" presId="urn:microsoft.com/office/officeart/2005/8/layout/default"/>
    <dgm:cxn modelId="{7CE3D1E1-9AD9-46CE-A405-4868A9BFA21A}" type="presParOf" srcId="{FEF7A5CE-ABC0-4EBC-AC90-70372C76D31D}" destId="{5D04B695-B416-432C-9677-1C3E37069C15}" srcOrd="0" destOrd="0" presId="urn:microsoft.com/office/officeart/2005/8/layout/default"/>
    <dgm:cxn modelId="{9FC28C92-FCFC-4A1D-B42C-D9A31CE4F430}" type="presParOf" srcId="{FEF7A5CE-ABC0-4EBC-AC90-70372C76D31D}" destId="{1B93118C-D3D9-41B7-875B-F25B3601BBAC}" srcOrd="1" destOrd="0" presId="urn:microsoft.com/office/officeart/2005/8/layout/default"/>
    <dgm:cxn modelId="{953D3224-8D27-449A-821E-428EF3717575}" type="presParOf" srcId="{FEF7A5CE-ABC0-4EBC-AC90-70372C76D31D}" destId="{D02EDDB5-0B41-4F6A-94F3-A7CB860520E9}" srcOrd="2" destOrd="0" presId="urn:microsoft.com/office/officeart/2005/8/layout/default"/>
    <dgm:cxn modelId="{3B1A4F1F-5B0D-494F-9535-6827D9D6EF0C}" type="presParOf" srcId="{FEF7A5CE-ABC0-4EBC-AC90-70372C76D31D}" destId="{93C12970-BFD5-4105-95A7-3AFA58520022}" srcOrd="3" destOrd="0" presId="urn:microsoft.com/office/officeart/2005/8/layout/default"/>
    <dgm:cxn modelId="{F6A75175-9506-491D-A8EA-CCAB972FB1AD}" type="presParOf" srcId="{FEF7A5CE-ABC0-4EBC-AC90-70372C76D31D}" destId="{253C7ACD-BBEB-4E0D-9DCE-51E13F5079A2}" srcOrd="4" destOrd="0" presId="urn:microsoft.com/office/officeart/2005/8/layout/default"/>
    <dgm:cxn modelId="{EF645277-CF8A-4FE5-BDA9-1250F894A900}" type="presParOf" srcId="{FEF7A5CE-ABC0-4EBC-AC90-70372C76D31D}" destId="{3030D919-9D4C-4E9F-A22E-507407B72C87}" srcOrd="5" destOrd="0" presId="urn:microsoft.com/office/officeart/2005/8/layout/default"/>
    <dgm:cxn modelId="{247EE9AE-3CCD-4AF1-A6C1-3DB054776554}" type="presParOf" srcId="{FEF7A5CE-ABC0-4EBC-AC90-70372C76D31D}" destId="{D4B78D5A-1471-48F6-A83F-174A65533423}" srcOrd="6" destOrd="0" presId="urn:microsoft.com/office/officeart/2005/8/layout/default"/>
    <dgm:cxn modelId="{C3D4E16D-E27B-4AC8-83B8-2F16F9EEDCA9}" type="presParOf" srcId="{FEF7A5CE-ABC0-4EBC-AC90-70372C76D31D}" destId="{BB736E01-3EC0-4170-9F2A-585EA36497A1}" srcOrd="7" destOrd="0" presId="urn:microsoft.com/office/officeart/2005/8/layout/default"/>
    <dgm:cxn modelId="{7A993786-6C65-4C8C-8F1E-47941F3513B5}" type="presParOf" srcId="{FEF7A5CE-ABC0-4EBC-AC90-70372C76D31D}" destId="{143A0D32-32A5-41AE-8A58-242F0A4457B2}" srcOrd="8" destOrd="0" presId="urn:microsoft.com/office/officeart/2005/8/layout/default"/>
    <dgm:cxn modelId="{EDEAE122-938E-4577-96C5-DEB3553FE6AA}" type="presParOf" srcId="{FEF7A5CE-ABC0-4EBC-AC90-70372C76D31D}" destId="{1B731A23-2AF4-46EC-941C-80F8E723C354}" srcOrd="9" destOrd="0" presId="urn:microsoft.com/office/officeart/2005/8/layout/default"/>
    <dgm:cxn modelId="{349CED5F-6E63-4EA7-AC12-F46D6D01EBFF}" type="presParOf" srcId="{FEF7A5CE-ABC0-4EBC-AC90-70372C76D31D}" destId="{6F28EE9A-BA4F-4254-885D-18E04694EBF1}" srcOrd="10" destOrd="0" presId="urn:microsoft.com/office/officeart/2005/8/layout/default"/>
    <dgm:cxn modelId="{77E4FB09-98CD-451D-8321-0F3E1032B2B0}" type="presParOf" srcId="{FEF7A5CE-ABC0-4EBC-AC90-70372C76D31D}" destId="{F08EB96B-1568-4491-A12D-FAA35EEDD865}" srcOrd="11" destOrd="0" presId="urn:microsoft.com/office/officeart/2005/8/layout/default"/>
    <dgm:cxn modelId="{977E86AF-2F09-41F6-8246-1AE37069CA47}" type="presParOf" srcId="{FEF7A5CE-ABC0-4EBC-AC90-70372C76D31D}" destId="{B072A703-38FE-499E-B51A-D23E5911FB90}" srcOrd="12" destOrd="0" presId="urn:microsoft.com/office/officeart/2005/8/layout/default"/>
    <dgm:cxn modelId="{5F2C096E-5392-49B0-B360-0D03D6C014C1}" type="presParOf" srcId="{FEF7A5CE-ABC0-4EBC-AC90-70372C76D31D}" destId="{F9E6075B-8826-4E74-BA6F-8CFB68CEEDC5}" srcOrd="13" destOrd="0" presId="urn:microsoft.com/office/officeart/2005/8/layout/default"/>
    <dgm:cxn modelId="{154F6E36-DA8D-4232-BA63-911518EC3712}" type="presParOf" srcId="{FEF7A5CE-ABC0-4EBC-AC90-70372C76D31D}" destId="{876F85A6-0AB7-4098-A631-EF40627DAF6A}" srcOrd="14" destOrd="0" presId="urn:microsoft.com/office/officeart/2005/8/layout/default"/>
    <dgm:cxn modelId="{E1FA0403-2B5F-4DBB-8C80-7A1D78F5F401}" type="presParOf" srcId="{FEF7A5CE-ABC0-4EBC-AC90-70372C76D31D}" destId="{539B7FF1-6FC9-4FD9-8484-85B318A825CE}" srcOrd="15" destOrd="0" presId="urn:microsoft.com/office/officeart/2005/8/layout/default"/>
    <dgm:cxn modelId="{71F39953-6479-41A2-A585-394CA494EBA9}" type="presParOf" srcId="{FEF7A5CE-ABC0-4EBC-AC90-70372C76D31D}" destId="{FB54F7EB-D887-46C0-9CF4-3B1E8A478BB4}"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984067-F156-4AD9-8EE0-536B764BE926}" type="doc">
      <dgm:prSet loTypeId="urn:microsoft.com/office/officeart/2005/8/layout/process5" loCatId="process" qsTypeId="urn:microsoft.com/office/officeart/2005/8/quickstyle/simple1" qsCatId="simple" csTypeId="urn:microsoft.com/office/officeart/2005/8/colors/colorful2" csCatId="colorful"/>
      <dgm:spPr/>
      <dgm:t>
        <a:bodyPr/>
        <a:lstStyle/>
        <a:p>
          <a:endParaRPr lang="en-US"/>
        </a:p>
      </dgm:t>
    </dgm:pt>
    <dgm:pt modelId="{7C58DF77-9D69-4F2B-9890-D6F9CB1B66CA}">
      <dgm:prSet/>
      <dgm:spPr/>
      <dgm:t>
        <a:bodyPr/>
        <a:lstStyle/>
        <a:p>
          <a:r>
            <a:rPr lang="en-US"/>
            <a:t>Algorithm for Keylogger Security:</a:t>
          </a:r>
        </a:p>
      </dgm:t>
    </dgm:pt>
    <dgm:pt modelId="{94C48255-6DE8-451E-8665-61C29EF88EBA}" type="parTrans" cxnId="{ED09FF90-F49A-47BA-8697-5FD009253E34}">
      <dgm:prSet/>
      <dgm:spPr/>
      <dgm:t>
        <a:bodyPr/>
        <a:lstStyle/>
        <a:p>
          <a:endParaRPr lang="en-US"/>
        </a:p>
      </dgm:t>
    </dgm:pt>
    <dgm:pt modelId="{53681FF1-915F-43CF-8A7F-281B901B0404}" type="sibTrans" cxnId="{ED09FF90-F49A-47BA-8697-5FD009253E34}">
      <dgm:prSet/>
      <dgm:spPr/>
      <dgm:t>
        <a:bodyPr/>
        <a:lstStyle/>
        <a:p>
          <a:endParaRPr lang="en-US"/>
        </a:p>
      </dgm:t>
    </dgm:pt>
    <dgm:pt modelId="{94D23C51-C85A-4C1E-B780-2D2BCE46429E}">
      <dgm:prSet/>
      <dgm:spPr/>
      <dgm:t>
        <a:bodyPr/>
        <a:lstStyle/>
        <a:p>
          <a:r>
            <a:rPr lang="en-US" b="1"/>
            <a:t>Keylogger Detection Algorithm</a:t>
          </a:r>
          <a:r>
            <a:rPr lang="en-US"/>
            <a:t>: Implement an algorithm to detect keyloggers by monitoring system processes, file changes, and network activity for suspicious behavior.</a:t>
          </a:r>
        </a:p>
      </dgm:t>
    </dgm:pt>
    <dgm:pt modelId="{E6A917A1-D197-4673-9A98-ADE32403B8D1}" type="parTrans" cxnId="{5B79659A-5202-4952-BC42-1622171C3CC5}">
      <dgm:prSet/>
      <dgm:spPr/>
      <dgm:t>
        <a:bodyPr/>
        <a:lstStyle/>
        <a:p>
          <a:endParaRPr lang="en-US"/>
        </a:p>
      </dgm:t>
    </dgm:pt>
    <dgm:pt modelId="{739564C9-CD36-453E-9FEE-165716D2252D}" type="sibTrans" cxnId="{5B79659A-5202-4952-BC42-1622171C3CC5}">
      <dgm:prSet/>
      <dgm:spPr/>
      <dgm:t>
        <a:bodyPr/>
        <a:lstStyle/>
        <a:p>
          <a:endParaRPr lang="en-US"/>
        </a:p>
      </dgm:t>
    </dgm:pt>
    <dgm:pt modelId="{5865D88F-2D2A-458C-BC1F-BDA5B374E4DB}">
      <dgm:prSet/>
      <dgm:spPr/>
      <dgm:t>
        <a:bodyPr/>
        <a:lstStyle/>
        <a:p>
          <a:r>
            <a:rPr lang="en-US" b="1"/>
            <a:t>Behavior Analysis</a:t>
          </a:r>
          <a:r>
            <a:rPr lang="en-US"/>
            <a:t>: Use behavior analysis algorithms to identify patterns associated with keylogging activity, such as unusual keystroke patterns or frequent access to sensitive files.</a:t>
          </a:r>
        </a:p>
      </dgm:t>
    </dgm:pt>
    <dgm:pt modelId="{912A7C23-9B86-4229-8BF1-8638DA1C6F6B}" type="parTrans" cxnId="{89F1D1EC-BBBC-4528-8152-318D8A929256}">
      <dgm:prSet/>
      <dgm:spPr/>
      <dgm:t>
        <a:bodyPr/>
        <a:lstStyle/>
        <a:p>
          <a:endParaRPr lang="en-US"/>
        </a:p>
      </dgm:t>
    </dgm:pt>
    <dgm:pt modelId="{EF1DCF90-0274-49FE-BB48-04308B9BD41F}" type="sibTrans" cxnId="{89F1D1EC-BBBC-4528-8152-318D8A929256}">
      <dgm:prSet/>
      <dgm:spPr/>
      <dgm:t>
        <a:bodyPr/>
        <a:lstStyle/>
        <a:p>
          <a:endParaRPr lang="en-US"/>
        </a:p>
      </dgm:t>
    </dgm:pt>
    <dgm:pt modelId="{54EE7301-4BE4-4780-9C29-98F769E5B669}">
      <dgm:prSet/>
      <dgm:spPr/>
      <dgm:t>
        <a:bodyPr/>
        <a:lstStyle/>
        <a:p>
          <a:r>
            <a:rPr lang="en-US" b="1"/>
            <a:t>Signature-based Detection</a:t>
          </a:r>
          <a:r>
            <a:rPr lang="en-US"/>
            <a:t>: Employ signature-based detection algorithms to compare system files and processes against known keylogger signatures to identify and remove them.</a:t>
          </a:r>
        </a:p>
      </dgm:t>
    </dgm:pt>
    <dgm:pt modelId="{31FF6FDA-3180-410F-9F82-ECBFEA774540}" type="parTrans" cxnId="{DD604B6B-A79B-4E7C-B7E1-D60DC43C7F50}">
      <dgm:prSet/>
      <dgm:spPr/>
      <dgm:t>
        <a:bodyPr/>
        <a:lstStyle/>
        <a:p>
          <a:endParaRPr lang="en-US"/>
        </a:p>
      </dgm:t>
    </dgm:pt>
    <dgm:pt modelId="{B5D20974-EA43-47C4-907E-2176ED085789}" type="sibTrans" cxnId="{DD604B6B-A79B-4E7C-B7E1-D60DC43C7F50}">
      <dgm:prSet/>
      <dgm:spPr/>
      <dgm:t>
        <a:bodyPr/>
        <a:lstStyle/>
        <a:p>
          <a:endParaRPr lang="en-US"/>
        </a:p>
      </dgm:t>
    </dgm:pt>
    <dgm:pt modelId="{74D180F6-4F5E-4E99-87AF-EA39AECBFD44}">
      <dgm:prSet/>
      <dgm:spPr/>
      <dgm:t>
        <a:bodyPr/>
        <a:lstStyle/>
        <a:p>
          <a:r>
            <a:rPr lang="en-US"/>
            <a:t>Deployment for Keylogger Security and Implementation:</a:t>
          </a:r>
        </a:p>
      </dgm:t>
    </dgm:pt>
    <dgm:pt modelId="{747C0BE0-FFAB-478F-9FC0-5E38CFC97C0C}" type="parTrans" cxnId="{C55370C7-27DC-43A5-8E64-5C3E96F362F5}">
      <dgm:prSet/>
      <dgm:spPr/>
      <dgm:t>
        <a:bodyPr/>
        <a:lstStyle/>
        <a:p>
          <a:endParaRPr lang="en-US"/>
        </a:p>
      </dgm:t>
    </dgm:pt>
    <dgm:pt modelId="{AF1BBCD3-E299-43F7-BF02-222826305C27}" type="sibTrans" cxnId="{C55370C7-27DC-43A5-8E64-5C3E96F362F5}">
      <dgm:prSet/>
      <dgm:spPr/>
      <dgm:t>
        <a:bodyPr/>
        <a:lstStyle/>
        <a:p>
          <a:endParaRPr lang="en-US"/>
        </a:p>
      </dgm:t>
    </dgm:pt>
    <dgm:pt modelId="{1BEA3A15-B267-43F8-8E6D-863EC9BD9B51}">
      <dgm:prSet/>
      <dgm:spPr/>
      <dgm:t>
        <a:bodyPr/>
        <a:lstStyle/>
        <a:p>
          <a:r>
            <a:rPr lang="en-US" b="1"/>
            <a:t>Endpoint Security Solutions</a:t>
          </a:r>
          <a:r>
            <a:rPr lang="en-US"/>
            <a:t>: Deploy endpoint security solutions that include anti-keylogger features to protect individual devices from keylogging threats.</a:t>
          </a:r>
        </a:p>
      </dgm:t>
    </dgm:pt>
    <dgm:pt modelId="{BF51D6C6-54FA-4F1F-B8B9-893F49C7ABA3}" type="parTrans" cxnId="{6F95D9FA-B183-4458-9FFC-C6315D608D11}">
      <dgm:prSet/>
      <dgm:spPr/>
      <dgm:t>
        <a:bodyPr/>
        <a:lstStyle/>
        <a:p>
          <a:endParaRPr lang="en-US"/>
        </a:p>
      </dgm:t>
    </dgm:pt>
    <dgm:pt modelId="{79C88AB7-B4FC-4795-B86D-F57A7BFAE100}" type="sibTrans" cxnId="{6F95D9FA-B183-4458-9FFC-C6315D608D11}">
      <dgm:prSet/>
      <dgm:spPr/>
      <dgm:t>
        <a:bodyPr/>
        <a:lstStyle/>
        <a:p>
          <a:endParaRPr lang="en-US"/>
        </a:p>
      </dgm:t>
    </dgm:pt>
    <dgm:pt modelId="{BB666C10-6B17-449A-8CCE-F2A077AC6F57}">
      <dgm:prSet/>
      <dgm:spPr/>
      <dgm:t>
        <a:bodyPr/>
        <a:lstStyle/>
        <a:p>
          <a:r>
            <a:rPr lang="en-US" b="1"/>
            <a:t>Network Security Appliances</a:t>
          </a:r>
          <a:r>
            <a:rPr lang="en-US"/>
            <a:t>: Implement network security appliances that can detect and block keylogger activity at the network level, preventing them from reaching endpoints.</a:t>
          </a:r>
        </a:p>
      </dgm:t>
    </dgm:pt>
    <dgm:pt modelId="{575A712A-E685-486E-B756-69AC4B22DE62}" type="parTrans" cxnId="{8D534942-3C02-4B1F-B12D-C5637646F711}">
      <dgm:prSet/>
      <dgm:spPr/>
      <dgm:t>
        <a:bodyPr/>
        <a:lstStyle/>
        <a:p>
          <a:endParaRPr lang="en-US"/>
        </a:p>
      </dgm:t>
    </dgm:pt>
    <dgm:pt modelId="{37EC6511-2D91-4933-A6B2-A5C6B8036C4E}" type="sibTrans" cxnId="{8D534942-3C02-4B1F-B12D-C5637646F711}">
      <dgm:prSet/>
      <dgm:spPr/>
      <dgm:t>
        <a:bodyPr/>
        <a:lstStyle/>
        <a:p>
          <a:endParaRPr lang="en-US"/>
        </a:p>
      </dgm:t>
    </dgm:pt>
    <dgm:pt modelId="{91F11872-380B-4697-8E3E-48C90D8AE768}">
      <dgm:prSet/>
      <dgm:spPr/>
      <dgm:t>
        <a:bodyPr/>
        <a:lstStyle/>
        <a:p>
          <a:r>
            <a:rPr lang="en-US" b="1"/>
            <a:t>Security Information and Event Management (SIEM)</a:t>
          </a:r>
          <a:r>
            <a:rPr lang="en-US"/>
            <a:t>: Use SIEM solutions to centralize and analyze log data from various sources to detect keylogger activity and other security threats.</a:t>
          </a:r>
        </a:p>
      </dgm:t>
    </dgm:pt>
    <dgm:pt modelId="{4B17DAAC-EDB1-400C-A205-4547C6BEC8ED}" type="parTrans" cxnId="{35045E85-93E7-4517-942C-891F9D2EC451}">
      <dgm:prSet/>
      <dgm:spPr/>
      <dgm:t>
        <a:bodyPr/>
        <a:lstStyle/>
        <a:p>
          <a:endParaRPr lang="en-US"/>
        </a:p>
      </dgm:t>
    </dgm:pt>
    <dgm:pt modelId="{D203C1D1-F867-4AEB-A9F3-D07026682425}" type="sibTrans" cxnId="{35045E85-93E7-4517-942C-891F9D2EC451}">
      <dgm:prSet/>
      <dgm:spPr/>
      <dgm:t>
        <a:bodyPr/>
        <a:lstStyle/>
        <a:p>
          <a:endParaRPr lang="en-US"/>
        </a:p>
      </dgm:t>
    </dgm:pt>
    <dgm:pt modelId="{EA8FACC1-696B-48B2-BB7E-E2C0B7249EFC}">
      <dgm:prSet/>
      <dgm:spPr/>
      <dgm:t>
        <a:bodyPr/>
        <a:lstStyle/>
        <a:p>
          <a:r>
            <a:rPr lang="en-US" b="1"/>
            <a:t>User Education and Awareness</a:t>
          </a:r>
          <a:r>
            <a:rPr lang="en-US"/>
            <a:t>: Conduct regular user education and awareness programs to educate users about keylogger threats and best practices for avoiding them.</a:t>
          </a:r>
        </a:p>
      </dgm:t>
    </dgm:pt>
    <dgm:pt modelId="{7778C968-2BAE-4DA0-A698-10F45125A20B}" type="parTrans" cxnId="{CDA80857-CAA2-4EFB-893F-2E39DF061117}">
      <dgm:prSet/>
      <dgm:spPr/>
      <dgm:t>
        <a:bodyPr/>
        <a:lstStyle/>
        <a:p>
          <a:endParaRPr lang="en-US"/>
        </a:p>
      </dgm:t>
    </dgm:pt>
    <dgm:pt modelId="{5558DFC5-8179-4DFC-8DAD-C3E8606CDDB5}" type="sibTrans" cxnId="{CDA80857-CAA2-4EFB-893F-2E39DF061117}">
      <dgm:prSet/>
      <dgm:spPr/>
      <dgm:t>
        <a:bodyPr/>
        <a:lstStyle/>
        <a:p>
          <a:endParaRPr lang="en-US"/>
        </a:p>
      </dgm:t>
    </dgm:pt>
    <dgm:pt modelId="{A5987670-2212-4ED6-89F7-F87B5EB05B1E}">
      <dgm:prSet/>
      <dgm:spPr/>
      <dgm:t>
        <a:bodyPr/>
        <a:lstStyle/>
        <a:p>
          <a:r>
            <a:rPr lang="en-US" b="1"/>
            <a:t>Regular Updates and Patching</a:t>
          </a:r>
          <a:r>
            <a:rPr lang="en-US"/>
            <a:t>: Ensure that all systems and software are regularly updated with the latest security patches to protect against known keylogger vulnerabilities.</a:t>
          </a:r>
        </a:p>
      </dgm:t>
    </dgm:pt>
    <dgm:pt modelId="{F2D87734-C11E-4FAE-9C24-12CC9B2FD47E}" type="parTrans" cxnId="{86134E10-E867-46B0-882F-816E8C132373}">
      <dgm:prSet/>
      <dgm:spPr/>
      <dgm:t>
        <a:bodyPr/>
        <a:lstStyle/>
        <a:p>
          <a:endParaRPr lang="en-US"/>
        </a:p>
      </dgm:t>
    </dgm:pt>
    <dgm:pt modelId="{848E0DEA-98FB-4723-B1D7-7F04AEBFE7A5}" type="sibTrans" cxnId="{86134E10-E867-46B0-882F-816E8C132373}">
      <dgm:prSet/>
      <dgm:spPr/>
      <dgm:t>
        <a:bodyPr/>
        <a:lstStyle/>
        <a:p>
          <a:endParaRPr lang="en-US"/>
        </a:p>
      </dgm:t>
    </dgm:pt>
    <dgm:pt modelId="{4E2157CB-1373-47AB-88F4-0A0B3F51F6A8}">
      <dgm:prSet/>
      <dgm:spPr/>
      <dgm:t>
        <a:bodyPr/>
        <a:lstStyle/>
        <a:p>
          <a:r>
            <a:rPr lang="en-US" b="1"/>
            <a:t>Continuous Monitoring</a:t>
          </a:r>
          <a:r>
            <a:rPr lang="en-US"/>
            <a:t>: Continuously monitor systems and networks for keylogger activity using automated monitoring tools and manual inspections.</a:t>
          </a:r>
        </a:p>
      </dgm:t>
    </dgm:pt>
    <dgm:pt modelId="{192E18B5-20CB-45DD-AA1C-499A10275451}" type="parTrans" cxnId="{F72E141A-5153-4741-9EF3-4FF38BB6CD16}">
      <dgm:prSet/>
      <dgm:spPr/>
      <dgm:t>
        <a:bodyPr/>
        <a:lstStyle/>
        <a:p>
          <a:endParaRPr lang="en-US"/>
        </a:p>
      </dgm:t>
    </dgm:pt>
    <dgm:pt modelId="{ECDCB136-85F7-41F0-AE6F-82E462434540}" type="sibTrans" cxnId="{F72E141A-5153-4741-9EF3-4FF38BB6CD16}">
      <dgm:prSet/>
      <dgm:spPr/>
      <dgm:t>
        <a:bodyPr/>
        <a:lstStyle/>
        <a:p>
          <a:endParaRPr lang="en-US"/>
        </a:p>
      </dgm:t>
    </dgm:pt>
    <dgm:pt modelId="{C31F0C73-8E7D-47D6-B88C-3FA5B0EF96AC}">
      <dgm:prSet/>
      <dgm:spPr/>
      <dgm:t>
        <a:bodyPr/>
        <a:lstStyle/>
        <a:p>
          <a:r>
            <a:rPr lang="en-US" b="1"/>
            <a:t>Incident Response Plan</a:t>
          </a:r>
          <a:r>
            <a:rPr lang="en-US"/>
            <a:t>: Develop and implement an incident response plan to quickly respond to and mitigate keylogger attacks if they occur.</a:t>
          </a:r>
        </a:p>
      </dgm:t>
    </dgm:pt>
    <dgm:pt modelId="{4FC4DD8C-1439-4D62-B3CF-9B0977A7A457}" type="parTrans" cxnId="{64E0364A-7160-45E5-B5CB-5FE00731AC60}">
      <dgm:prSet/>
      <dgm:spPr/>
      <dgm:t>
        <a:bodyPr/>
        <a:lstStyle/>
        <a:p>
          <a:endParaRPr lang="en-US"/>
        </a:p>
      </dgm:t>
    </dgm:pt>
    <dgm:pt modelId="{29F2C4E9-F9B1-4A8B-BA9E-6CDE1360FF02}" type="sibTrans" cxnId="{64E0364A-7160-45E5-B5CB-5FE00731AC60}">
      <dgm:prSet/>
      <dgm:spPr/>
      <dgm:t>
        <a:bodyPr/>
        <a:lstStyle/>
        <a:p>
          <a:endParaRPr lang="en-US"/>
        </a:p>
      </dgm:t>
    </dgm:pt>
    <dgm:pt modelId="{405B1708-16DB-4BCD-9A45-699268C58E23}" type="pres">
      <dgm:prSet presAssocID="{95984067-F156-4AD9-8EE0-536B764BE926}" presName="diagram" presStyleCnt="0">
        <dgm:presLayoutVars>
          <dgm:dir/>
          <dgm:resizeHandles val="exact"/>
        </dgm:presLayoutVars>
      </dgm:prSet>
      <dgm:spPr/>
    </dgm:pt>
    <dgm:pt modelId="{C6096211-7861-491E-848B-36433D4E9F72}" type="pres">
      <dgm:prSet presAssocID="{7C58DF77-9D69-4F2B-9890-D6F9CB1B66CA}" presName="node" presStyleLbl="node1" presStyleIdx="0" presStyleCnt="12">
        <dgm:presLayoutVars>
          <dgm:bulletEnabled val="1"/>
        </dgm:presLayoutVars>
      </dgm:prSet>
      <dgm:spPr/>
    </dgm:pt>
    <dgm:pt modelId="{21E0432D-5B1E-4E6B-9859-D7C42F97EE77}" type="pres">
      <dgm:prSet presAssocID="{53681FF1-915F-43CF-8A7F-281B901B0404}" presName="sibTrans" presStyleLbl="sibTrans2D1" presStyleIdx="0" presStyleCnt="11"/>
      <dgm:spPr/>
    </dgm:pt>
    <dgm:pt modelId="{1920FB8F-C95D-49A4-AC7F-0E834490E7E5}" type="pres">
      <dgm:prSet presAssocID="{53681FF1-915F-43CF-8A7F-281B901B0404}" presName="connectorText" presStyleLbl="sibTrans2D1" presStyleIdx="0" presStyleCnt="11"/>
      <dgm:spPr/>
    </dgm:pt>
    <dgm:pt modelId="{A79F725A-EB0F-4DDB-BF83-9B998386FC06}" type="pres">
      <dgm:prSet presAssocID="{94D23C51-C85A-4C1E-B780-2D2BCE46429E}" presName="node" presStyleLbl="node1" presStyleIdx="1" presStyleCnt="12">
        <dgm:presLayoutVars>
          <dgm:bulletEnabled val="1"/>
        </dgm:presLayoutVars>
      </dgm:prSet>
      <dgm:spPr/>
    </dgm:pt>
    <dgm:pt modelId="{50A8BABA-2FF6-4DC9-B767-54BBDC254D2E}" type="pres">
      <dgm:prSet presAssocID="{739564C9-CD36-453E-9FEE-165716D2252D}" presName="sibTrans" presStyleLbl="sibTrans2D1" presStyleIdx="1" presStyleCnt="11"/>
      <dgm:spPr/>
    </dgm:pt>
    <dgm:pt modelId="{025527C6-ADFA-452F-8290-9015BB516566}" type="pres">
      <dgm:prSet presAssocID="{739564C9-CD36-453E-9FEE-165716D2252D}" presName="connectorText" presStyleLbl="sibTrans2D1" presStyleIdx="1" presStyleCnt="11"/>
      <dgm:spPr/>
    </dgm:pt>
    <dgm:pt modelId="{5D3933CC-EE0F-4332-9F34-4F08FCAF8291}" type="pres">
      <dgm:prSet presAssocID="{5865D88F-2D2A-458C-BC1F-BDA5B374E4DB}" presName="node" presStyleLbl="node1" presStyleIdx="2" presStyleCnt="12">
        <dgm:presLayoutVars>
          <dgm:bulletEnabled val="1"/>
        </dgm:presLayoutVars>
      </dgm:prSet>
      <dgm:spPr/>
    </dgm:pt>
    <dgm:pt modelId="{2AEE147C-B013-4887-961F-97663A498CB4}" type="pres">
      <dgm:prSet presAssocID="{EF1DCF90-0274-49FE-BB48-04308B9BD41F}" presName="sibTrans" presStyleLbl="sibTrans2D1" presStyleIdx="2" presStyleCnt="11"/>
      <dgm:spPr/>
    </dgm:pt>
    <dgm:pt modelId="{643946AC-FE76-4E12-988E-B15034141645}" type="pres">
      <dgm:prSet presAssocID="{EF1DCF90-0274-49FE-BB48-04308B9BD41F}" presName="connectorText" presStyleLbl="sibTrans2D1" presStyleIdx="2" presStyleCnt="11"/>
      <dgm:spPr/>
    </dgm:pt>
    <dgm:pt modelId="{E385C9FF-4CEE-47F6-B7CF-CC889D33E73B}" type="pres">
      <dgm:prSet presAssocID="{54EE7301-4BE4-4780-9C29-98F769E5B669}" presName="node" presStyleLbl="node1" presStyleIdx="3" presStyleCnt="12">
        <dgm:presLayoutVars>
          <dgm:bulletEnabled val="1"/>
        </dgm:presLayoutVars>
      </dgm:prSet>
      <dgm:spPr/>
    </dgm:pt>
    <dgm:pt modelId="{16722C66-90CF-4244-83CA-F8C4FB1908D5}" type="pres">
      <dgm:prSet presAssocID="{B5D20974-EA43-47C4-907E-2176ED085789}" presName="sibTrans" presStyleLbl="sibTrans2D1" presStyleIdx="3" presStyleCnt="11"/>
      <dgm:spPr/>
    </dgm:pt>
    <dgm:pt modelId="{20BFED48-79D5-4D49-B342-6E1D1699734E}" type="pres">
      <dgm:prSet presAssocID="{B5D20974-EA43-47C4-907E-2176ED085789}" presName="connectorText" presStyleLbl="sibTrans2D1" presStyleIdx="3" presStyleCnt="11"/>
      <dgm:spPr/>
    </dgm:pt>
    <dgm:pt modelId="{F755E221-2993-4E0A-AE73-ACA9797AB5F3}" type="pres">
      <dgm:prSet presAssocID="{74D180F6-4F5E-4E99-87AF-EA39AECBFD44}" presName="node" presStyleLbl="node1" presStyleIdx="4" presStyleCnt="12">
        <dgm:presLayoutVars>
          <dgm:bulletEnabled val="1"/>
        </dgm:presLayoutVars>
      </dgm:prSet>
      <dgm:spPr/>
    </dgm:pt>
    <dgm:pt modelId="{04897C4D-7803-45DF-BE20-CD4B717CBD51}" type="pres">
      <dgm:prSet presAssocID="{AF1BBCD3-E299-43F7-BF02-222826305C27}" presName="sibTrans" presStyleLbl="sibTrans2D1" presStyleIdx="4" presStyleCnt="11"/>
      <dgm:spPr/>
    </dgm:pt>
    <dgm:pt modelId="{984B43B3-B812-4EF1-A177-8C17EA5D3318}" type="pres">
      <dgm:prSet presAssocID="{AF1BBCD3-E299-43F7-BF02-222826305C27}" presName="connectorText" presStyleLbl="sibTrans2D1" presStyleIdx="4" presStyleCnt="11"/>
      <dgm:spPr/>
    </dgm:pt>
    <dgm:pt modelId="{2BD26776-E526-452C-9CE8-03E5D0773460}" type="pres">
      <dgm:prSet presAssocID="{1BEA3A15-B267-43F8-8E6D-863EC9BD9B51}" presName="node" presStyleLbl="node1" presStyleIdx="5" presStyleCnt="12">
        <dgm:presLayoutVars>
          <dgm:bulletEnabled val="1"/>
        </dgm:presLayoutVars>
      </dgm:prSet>
      <dgm:spPr/>
    </dgm:pt>
    <dgm:pt modelId="{6D782F2F-A929-4D2B-B392-0F411B596C71}" type="pres">
      <dgm:prSet presAssocID="{79C88AB7-B4FC-4795-B86D-F57A7BFAE100}" presName="sibTrans" presStyleLbl="sibTrans2D1" presStyleIdx="5" presStyleCnt="11"/>
      <dgm:spPr/>
    </dgm:pt>
    <dgm:pt modelId="{751AF627-DEDD-49BD-B8E1-FAD94F3C30B4}" type="pres">
      <dgm:prSet presAssocID="{79C88AB7-B4FC-4795-B86D-F57A7BFAE100}" presName="connectorText" presStyleLbl="sibTrans2D1" presStyleIdx="5" presStyleCnt="11"/>
      <dgm:spPr/>
    </dgm:pt>
    <dgm:pt modelId="{96481BE0-883A-481D-AE12-414A46D0D25D}" type="pres">
      <dgm:prSet presAssocID="{BB666C10-6B17-449A-8CCE-F2A077AC6F57}" presName="node" presStyleLbl="node1" presStyleIdx="6" presStyleCnt="12">
        <dgm:presLayoutVars>
          <dgm:bulletEnabled val="1"/>
        </dgm:presLayoutVars>
      </dgm:prSet>
      <dgm:spPr/>
    </dgm:pt>
    <dgm:pt modelId="{6C76D35E-3AC0-4CBE-8349-05F0905A6B32}" type="pres">
      <dgm:prSet presAssocID="{37EC6511-2D91-4933-A6B2-A5C6B8036C4E}" presName="sibTrans" presStyleLbl="sibTrans2D1" presStyleIdx="6" presStyleCnt="11"/>
      <dgm:spPr/>
    </dgm:pt>
    <dgm:pt modelId="{DC4492DB-0791-478B-B52A-6CB2DD0B7870}" type="pres">
      <dgm:prSet presAssocID="{37EC6511-2D91-4933-A6B2-A5C6B8036C4E}" presName="connectorText" presStyleLbl="sibTrans2D1" presStyleIdx="6" presStyleCnt="11"/>
      <dgm:spPr/>
    </dgm:pt>
    <dgm:pt modelId="{37852DB6-B892-49EC-B17C-83A73131A5F4}" type="pres">
      <dgm:prSet presAssocID="{91F11872-380B-4697-8E3E-48C90D8AE768}" presName="node" presStyleLbl="node1" presStyleIdx="7" presStyleCnt="12">
        <dgm:presLayoutVars>
          <dgm:bulletEnabled val="1"/>
        </dgm:presLayoutVars>
      </dgm:prSet>
      <dgm:spPr/>
    </dgm:pt>
    <dgm:pt modelId="{DF79AF9C-14E8-4732-83F4-2274C0AD38A1}" type="pres">
      <dgm:prSet presAssocID="{D203C1D1-F867-4AEB-A9F3-D07026682425}" presName="sibTrans" presStyleLbl="sibTrans2D1" presStyleIdx="7" presStyleCnt="11"/>
      <dgm:spPr/>
    </dgm:pt>
    <dgm:pt modelId="{33263F91-B455-499B-A8E5-01D27F1A1056}" type="pres">
      <dgm:prSet presAssocID="{D203C1D1-F867-4AEB-A9F3-D07026682425}" presName="connectorText" presStyleLbl="sibTrans2D1" presStyleIdx="7" presStyleCnt="11"/>
      <dgm:spPr/>
    </dgm:pt>
    <dgm:pt modelId="{1639D214-AA9F-4915-858B-206E4982F641}" type="pres">
      <dgm:prSet presAssocID="{EA8FACC1-696B-48B2-BB7E-E2C0B7249EFC}" presName="node" presStyleLbl="node1" presStyleIdx="8" presStyleCnt="12">
        <dgm:presLayoutVars>
          <dgm:bulletEnabled val="1"/>
        </dgm:presLayoutVars>
      </dgm:prSet>
      <dgm:spPr/>
    </dgm:pt>
    <dgm:pt modelId="{A5966EB1-94A7-437A-AD13-5FD44F3F4333}" type="pres">
      <dgm:prSet presAssocID="{5558DFC5-8179-4DFC-8DAD-C3E8606CDDB5}" presName="sibTrans" presStyleLbl="sibTrans2D1" presStyleIdx="8" presStyleCnt="11"/>
      <dgm:spPr/>
    </dgm:pt>
    <dgm:pt modelId="{2C21B0AD-3DE3-4788-9C14-4CD33E145D4D}" type="pres">
      <dgm:prSet presAssocID="{5558DFC5-8179-4DFC-8DAD-C3E8606CDDB5}" presName="connectorText" presStyleLbl="sibTrans2D1" presStyleIdx="8" presStyleCnt="11"/>
      <dgm:spPr/>
    </dgm:pt>
    <dgm:pt modelId="{928D6F36-A32F-4FA7-9938-618D24E962FA}" type="pres">
      <dgm:prSet presAssocID="{A5987670-2212-4ED6-89F7-F87B5EB05B1E}" presName="node" presStyleLbl="node1" presStyleIdx="9" presStyleCnt="12">
        <dgm:presLayoutVars>
          <dgm:bulletEnabled val="1"/>
        </dgm:presLayoutVars>
      </dgm:prSet>
      <dgm:spPr/>
    </dgm:pt>
    <dgm:pt modelId="{5DDF03BF-1ED9-45C2-B94A-8B4D5037F3BF}" type="pres">
      <dgm:prSet presAssocID="{848E0DEA-98FB-4723-B1D7-7F04AEBFE7A5}" presName="sibTrans" presStyleLbl="sibTrans2D1" presStyleIdx="9" presStyleCnt="11"/>
      <dgm:spPr/>
    </dgm:pt>
    <dgm:pt modelId="{A5F7F0ED-CABB-4B48-8EDA-66F73BFA47C3}" type="pres">
      <dgm:prSet presAssocID="{848E0DEA-98FB-4723-B1D7-7F04AEBFE7A5}" presName="connectorText" presStyleLbl="sibTrans2D1" presStyleIdx="9" presStyleCnt="11"/>
      <dgm:spPr/>
    </dgm:pt>
    <dgm:pt modelId="{47423AEF-6081-4A93-A319-599FE61ADF0B}" type="pres">
      <dgm:prSet presAssocID="{4E2157CB-1373-47AB-88F4-0A0B3F51F6A8}" presName="node" presStyleLbl="node1" presStyleIdx="10" presStyleCnt="12">
        <dgm:presLayoutVars>
          <dgm:bulletEnabled val="1"/>
        </dgm:presLayoutVars>
      </dgm:prSet>
      <dgm:spPr/>
    </dgm:pt>
    <dgm:pt modelId="{5AA9D110-BDAC-43CC-9AB6-91820AEDF21D}" type="pres">
      <dgm:prSet presAssocID="{ECDCB136-85F7-41F0-AE6F-82E462434540}" presName="sibTrans" presStyleLbl="sibTrans2D1" presStyleIdx="10" presStyleCnt="11"/>
      <dgm:spPr/>
    </dgm:pt>
    <dgm:pt modelId="{0FBC2425-3730-4191-8CA2-6925AF2EE584}" type="pres">
      <dgm:prSet presAssocID="{ECDCB136-85F7-41F0-AE6F-82E462434540}" presName="connectorText" presStyleLbl="sibTrans2D1" presStyleIdx="10" presStyleCnt="11"/>
      <dgm:spPr/>
    </dgm:pt>
    <dgm:pt modelId="{84487F0F-494F-4D42-9926-122C1A04E693}" type="pres">
      <dgm:prSet presAssocID="{C31F0C73-8E7D-47D6-B88C-3FA5B0EF96AC}" presName="node" presStyleLbl="node1" presStyleIdx="11" presStyleCnt="12">
        <dgm:presLayoutVars>
          <dgm:bulletEnabled val="1"/>
        </dgm:presLayoutVars>
      </dgm:prSet>
      <dgm:spPr/>
    </dgm:pt>
  </dgm:ptLst>
  <dgm:cxnLst>
    <dgm:cxn modelId="{AA629200-FC9B-4264-A571-0B3D3B1D85AA}" type="presOf" srcId="{D203C1D1-F867-4AEB-A9F3-D07026682425}" destId="{33263F91-B455-499B-A8E5-01D27F1A1056}" srcOrd="1" destOrd="0" presId="urn:microsoft.com/office/officeart/2005/8/layout/process5"/>
    <dgm:cxn modelId="{7E17EF01-2132-4B58-81F9-8C204CA290CA}" type="presOf" srcId="{D203C1D1-F867-4AEB-A9F3-D07026682425}" destId="{DF79AF9C-14E8-4732-83F4-2274C0AD38A1}" srcOrd="0" destOrd="0" presId="urn:microsoft.com/office/officeart/2005/8/layout/process5"/>
    <dgm:cxn modelId="{9BA5C102-94EE-4710-8025-F5D58A02C4E9}" type="presOf" srcId="{B5D20974-EA43-47C4-907E-2176ED085789}" destId="{16722C66-90CF-4244-83CA-F8C4FB1908D5}" srcOrd="0" destOrd="0" presId="urn:microsoft.com/office/officeart/2005/8/layout/process5"/>
    <dgm:cxn modelId="{64E6F202-8903-4001-B143-697EEE9F51F0}" type="presOf" srcId="{37EC6511-2D91-4933-A6B2-A5C6B8036C4E}" destId="{6C76D35E-3AC0-4CBE-8349-05F0905A6B32}" srcOrd="0" destOrd="0" presId="urn:microsoft.com/office/officeart/2005/8/layout/process5"/>
    <dgm:cxn modelId="{0187BE04-AF4A-4F04-8815-395405F802A8}" type="presOf" srcId="{AF1BBCD3-E299-43F7-BF02-222826305C27}" destId="{04897C4D-7803-45DF-BE20-CD4B717CBD51}" srcOrd="0" destOrd="0" presId="urn:microsoft.com/office/officeart/2005/8/layout/process5"/>
    <dgm:cxn modelId="{86134E10-E867-46B0-882F-816E8C132373}" srcId="{95984067-F156-4AD9-8EE0-536B764BE926}" destId="{A5987670-2212-4ED6-89F7-F87B5EB05B1E}" srcOrd="9" destOrd="0" parTransId="{F2D87734-C11E-4FAE-9C24-12CC9B2FD47E}" sibTransId="{848E0DEA-98FB-4723-B1D7-7F04AEBFE7A5}"/>
    <dgm:cxn modelId="{29CB2318-4280-4A8D-909D-C70C4868E550}" type="presOf" srcId="{37EC6511-2D91-4933-A6B2-A5C6B8036C4E}" destId="{DC4492DB-0791-478B-B52A-6CB2DD0B7870}" srcOrd="1" destOrd="0" presId="urn:microsoft.com/office/officeart/2005/8/layout/process5"/>
    <dgm:cxn modelId="{F72E141A-5153-4741-9EF3-4FF38BB6CD16}" srcId="{95984067-F156-4AD9-8EE0-536B764BE926}" destId="{4E2157CB-1373-47AB-88F4-0A0B3F51F6A8}" srcOrd="10" destOrd="0" parTransId="{192E18B5-20CB-45DD-AA1C-499A10275451}" sibTransId="{ECDCB136-85F7-41F0-AE6F-82E462434540}"/>
    <dgm:cxn modelId="{6D505C36-E62E-4C75-B0EA-E7467F88DB6F}" type="presOf" srcId="{EF1DCF90-0274-49FE-BB48-04308B9BD41F}" destId="{643946AC-FE76-4E12-988E-B15034141645}" srcOrd="1" destOrd="0" presId="urn:microsoft.com/office/officeart/2005/8/layout/process5"/>
    <dgm:cxn modelId="{96C9533D-543A-45D6-BA4C-15365F39FA95}" type="presOf" srcId="{53681FF1-915F-43CF-8A7F-281B901B0404}" destId="{1920FB8F-C95D-49A4-AC7F-0E834490E7E5}" srcOrd="1" destOrd="0" presId="urn:microsoft.com/office/officeart/2005/8/layout/process5"/>
    <dgm:cxn modelId="{A06ACA3E-CE9D-42A6-BFDE-A60BE0E98687}" type="presOf" srcId="{7C58DF77-9D69-4F2B-9890-D6F9CB1B66CA}" destId="{C6096211-7861-491E-848B-36433D4E9F72}" srcOrd="0" destOrd="0" presId="urn:microsoft.com/office/officeart/2005/8/layout/process5"/>
    <dgm:cxn modelId="{32422340-B2D6-4187-B7DC-52C433CBF5CD}" type="presOf" srcId="{91F11872-380B-4697-8E3E-48C90D8AE768}" destId="{37852DB6-B892-49EC-B17C-83A73131A5F4}" srcOrd="0" destOrd="0" presId="urn:microsoft.com/office/officeart/2005/8/layout/process5"/>
    <dgm:cxn modelId="{8D534942-3C02-4B1F-B12D-C5637646F711}" srcId="{95984067-F156-4AD9-8EE0-536B764BE926}" destId="{BB666C10-6B17-449A-8CCE-F2A077AC6F57}" srcOrd="6" destOrd="0" parTransId="{575A712A-E685-486E-B756-69AC4B22DE62}" sibTransId="{37EC6511-2D91-4933-A6B2-A5C6B8036C4E}"/>
    <dgm:cxn modelId="{D522E562-CEF1-4EAC-9F3D-2D08DCB742A5}" type="presOf" srcId="{B5D20974-EA43-47C4-907E-2176ED085789}" destId="{20BFED48-79D5-4D49-B342-6E1D1699734E}" srcOrd="1" destOrd="0" presId="urn:microsoft.com/office/officeart/2005/8/layout/process5"/>
    <dgm:cxn modelId="{CF570E45-A62D-4DC4-A345-2AAF82B2DA6B}" type="presOf" srcId="{739564C9-CD36-453E-9FEE-165716D2252D}" destId="{025527C6-ADFA-452F-8290-9015BB516566}" srcOrd="1" destOrd="0" presId="urn:microsoft.com/office/officeart/2005/8/layout/process5"/>
    <dgm:cxn modelId="{DFA22066-E21A-4C4E-BF8C-EA567D6F6113}" type="presOf" srcId="{848E0DEA-98FB-4723-B1D7-7F04AEBFE7A5}" destId="{5DDF03BF-1ED9-45C2-B94A-8B4D5037F3BF}" srcOrd="0" destOrd="0" presId="urn:microsoft.com/office/officeart/2005/8/layout/process5"/>
    <dgm:cxn modelId="{F2078368-2217-4EF8-8150-7F9DDBEADE40}" type="presOf" srcId="{1BEA3A15-B267-43F8-8E6D-863EC9BD9B51}" destId="{2BD26776-E526-452C-9CE8-03E5D0773460}" srcOrd="0" destOrd="0" presId="urn:microsoft.com/office/officeart/2005/8/layout/process5"/>
    <dgm:cxn modelId="{64E0364A-7160-45E5-B5CB-5FE00731AC60}" srcId="{95984067-F156-4AD9-8EE0-536B764BE926}" destId="{C31F0C73-8E7D-47D6-B88C-3FA5B0EF96AC}" srcOrd="11" destOrd="0" parTransId="{4FC4DD8C-1439-4D62-B3CF-9B0977A7A457}" sibTransId="{29F2C4E9-F9B1-4A8B-BA9E-6CDE1360FF02}"/>
    <dgm:cxn modelId="{21549A4A-2775-42FA-B7B0-27B2BB3432F2}" type="presOf" srcId="{848E0DEA-98FB-4723-B1D7-7F04AEBFE7A5}" destId="{A5F7F0ED-CABB-4B48-8EDA-66F73BFA47C3}" srcOrd="1" destOrd="0" presId="urn:microsoft.com/office/officeart/2005/8/layout/process5"/>
    <dgm:cxn modelId="{DD604B6B-A79B-4E7C-B7E1-D60DC43C7F50}" srcId="{95984067-F156-4AD9-8EE0-536B764BE926}" destId="{54EE7301-4BE4-4780-9C29-98F769E5B669}" srcOrd="3" destOrd="0" parTransId="{31FF6FDA-3180-410F-9F82-ECBFEA774540}" sibTransId="{B5D20974-EA43-47C4-907E-2176ED085789}"/>
    <dgm:cxn modelId="{1CE1A96B-56F0-4612-A5CD-2B9DA6C9A936}" type="presOf" srcId="{5558DFC5-8179-4DFC-8DAD-C3E8606CDDB5}" destId="{A5966EB1-94A7-437A-AD13-5FD44F3F4333}" srcOrd="0" destOrd="0" presId="urn:microsoft.com/office/officeart/2005/8/layout/process5"/>
    <dgm:cxn modelId="{FFBB0A4C-8FFF-4F8F-9682-8FCC5E11553B}" type="presOf" srcId="{ECDCB136-85F7-41F0-AE6F-82E462434540}" destId="{0FBC2425-3730-4191-8CA2-6925AF2EE584}" srcOrd="1" destOrd="0" presId="urn:microsoft.com/office/officeart/2005/8/layout/process5"/>
    <dgm:cxn modelId="{DA7B674D-8AAC-4FA5-A637-CBC2F63F8EC2}" type="presOf" srcId="{79C88AB7-B4FC-4795-B86D-F57A7BFAE100}" destId="{751AF627-DEDD-49BD-B8E1-FAD94F3C30B4}" srcOrd="1" destOrd="0" presId="urn:microsoft.com/office/officeart/2005/8/layout/process5"/>
    <dgm:cxn modelId="{D0997E6E-43D0-4E6D-A9C2-25C16E242D8E}" type="presOf" srcId="{C31F0C73-8E7D-47D6-B88C-3FA5B0EF96AC}" destId="{84487F0F-494F-4D42-9926-122C1A04E693}" srcOrd="0" destOrd="0" presId="urn:microsoft.com/office/officeart/2005/8/layout/process5"/>
    <dgm:cxn modelId="{CA25AC4E-5B25-45AA-BF91-2800D98D5D70}" type="presOf" srcId="{739564C9-CD36-453E-9FEE-165716D2252D}" destId="{50A8BABA-2FF6-4DC9-B767-54BBDC254D2E}" srcOrd="0" destOrd="0" presId="urn:microsoft.com/office/officeart/2005/8/layout/process5"/>
    <dgm:cxn modelId="{FDC3FC53-1707-42BF-81E1-9FE013A849F7}" type="presOf" srcId="{95984067-F156-4AD9-8EE0-536B764BE926}" destId="{405B1708-16DB-4BCD-9A45-699268C58E23}" srcOrd="0" destOrd="0" presId="urn:microsoft.com/office/officeart/2005/8/layout/process5"/>
    <dgm:cxn modelId="{B9029155-2EE5-44FF-BDB3-834C187A7A7D}" type="presOf" srcId="{AF1BBCD3-E299-43F7-BF02-222826305C27}" destId="{984B43B3-B812-4EF1-A177-8C17EA5D3318}" srcOrd="1" destOrd="0" presId="urn:microsoft.com/office/officeart/2005/8/layout/process5"/>
    <dgm:cxn modelId="{CDA80857-CAA2-4EFB-893F-2E39DF061117}" srcId="{95984067-F156-4AD9-8EE0-536B764BE926}" destId="{EA8FACC1-696B-48B2-BB7E-E2C0B7249EFC}" srcOrd="8" destOrd="0" parTransId="{7778C968-2BAE-4DA0-A698-10F45125A20B}" sibTransId="{5558DFC5-8179-4DFC-8DAD-C3E8606CDDB5}"/>
    <dgm:cxn modelId="{5EF5E558-0FF6-40F2-BDA4-51DA462EE213}" type="presOf" srcId="{54EE7301-4BE4-4780-9C29-98F769E5B669}" destId="{E385C9FF-4CEE-47F6-B7CF-CC889D33E73B}" srcOrd="0" destOrd="0" presId="urn:microsoft.com/office/officeart/2005/8/layout/process5"/>
    <dgm:cxn modelId="{CD17AA7D-F160-47A3-8248-A98736126D59}" type="presOf" srcId="{94D23C51-C85A-4C1E-B780-2D2BCE46429E}" destId="{A79F725A-EB0F-4DDB-BF83-9B998386FC06}" srcOrd="0" destOrd="0" presId="urn:microsoft.com/office/officeart/2005/8/layout/process5"/>
    <dgm:cxn modelId="{323CF281-EE4E-4560-96AD-E96203D91719}" type="presOf" srcId="{ECDCB136-85F7-41F0-AE6F-82E462434540}" destId="{5AA9D110-BDAC-43CC-9AB6-91820AEDF21D}" srcOrd="0" destOrd="0" presId="urn:microsoft.com/office/officeart/2005/8/layout/process5"/>
    <dgm:cxn modelId="{F318D882-AFC7-4C9F-A129-4FEF7F4CB207}" type="presOf" srcId="{5865D88F-2D2A-458C-BC1F-BDA5B374E4DB}" destId="{5D3933CC-EE0F-4332-9F34-4F08FCAF8291}" srcOrd="0" destOrd="0" presId="urn:microsoft.com/office/officeart/2005/8/layout/process5"/>
    <dgm:cxn modelId="{35045E85-93E7-4517-942C-891F9D2EC451}" srcId="{95984067-F156-4AD9-8EE0-536B764BE926}" destId="{91F11872-380B-4697-8E3E-48C90D8AE768}" srcOrd="7" destOrd="0" parTransId="{4B17DAAC-EDB1-400C-A205-4547C6BEC8ED}" sibTransId="{D203C1D1-F867-4AEB-A9F3-D07026682425}"/>
    <dgm:cxn modelId="{8918DC8B-32E0-4C36-8A38-98D7EE041F03}" type="presOf" srcId="{EA8FACC1-696B-48B2-BB7E-E2C0B7249EFC}" destId="{1639D214-AA9F-4915-858B-206E4982F641}" srcOrd="0" destOrd="0" presId="urn:microsoft.com/office/officeart/2005/8/layout/process5"/>
    <dgm:cxn modelId="{DFF89F8C-F524-4620-97F8-37A0BDE885AD}" type="presOf" srcId="{A5987670-2212-4ED6-89F7-F87B5EB05B1E}" destId="{928D6F36-A32F-4FA7-9938-618D24E962FA}" srcOrd="0" destOrd="0" presId="urn:microsoft.com/office/officeart/2005/8/layout/process5"/>
    <dgm:cxn modelId="{ED09FF90-F49A-47BA-8697-5FD009253E34}" srcId="{95984067-F156-4AD9-8EE0-536B764BE926}" destId="{7C58DF77-9D69-4F2B-9890-D6F9CB1B66CA}" srcOrd="0" destOrd="0" parTransId="{94C48255-6DE8-451E-8665-61C29EF88EBA}" sibTransId="{53681FF1-915F-43CF-8A7F-281B901B0404}"/>
    <dgm:cxn modelId="{AF910791-9BF7-49C3-BBEB-CFAA8F013CE5}" type="presOf" srcId="{53681FF1-915F-43CF-8A7F-281B901B0404}" destId="{21E0432D-5B1E-4E6B-9859-D7C42F97EE77}" srcOrd="0" destOrd="0" presId="urn:microsoft.com/office/officeart/2005/8/layout/process5"/>
    <dgm:cxn modelId="{2C6E4697-A9F5-4DCF-A849-B78508AC52BF}" type="presOf" srcId="{79C88AB7-B4FC-4795-B86D-F57A7BFAE100}" destId="{6D782F2F-A929-4D2B-B392-0F411B596C71}" srcOrd="0" destOrd="0" presId="urn:microsoft.com/office/officeart/2005/8/layout/process5"/>
    <dgm:cxn modelId="{5B79659A-5202-4952-BC42-1622171C3CC5}" srcId="{95984067-F156-4AD9-8EE0-536B764BE926}" destId="{94D23C51-C85A-4C1E-B780-2D2BCE46429E}" srcOrd="1" destOrd="0" parTransId="{E6A917A1-D197-4673-9A98-ADE32403B8D1}" sibTransId="{739564C9-CD36-453E-9FEE-165716D2252D}"/>
    <dgm:cxn modelId="{9A2B53A6-8289-4B07-AB37-BB06B59EC841}" type="presOf" srcId="{BB666C10-6B17-449A-8CCE-F2A077AC6F57}" destId="{96481BE0-883A-481D-AE12-414A46D0D25D}" srcOrd="0" destOrd="0" presId="urn:microsoft.com/office/officeart/2005/8/layout/process5"/>
    <dgm:cxn modelId="{5B51C0BE-3C2A-4C15-9CDF-B4A26C0D89BD}" type="presOf" srcId="{74D180F6-4F5E-4E99-87AF-EA39AECBFD44}" destId="{F755E221-2993-4E0A-AE73-ACA9797AB5F3}" srcOrd="0" destOrd="0" presId="urn:microsoft.com/office/officeart/2005/8/layout/process5"/>
    <dgm:cxn modelId="{C55370C7-27DC-43A5-8E64-5C3E96F362F5}" srcId="{95984067-F156-4AD9-8EE0-536B764BE926}" destId="{74D180F6-4F5E-4E99-87AF-EA39AECBFD44}" srcOrd="4" destOrd="0" parTransId="{747C0BE0-FFAB-478F-9FC0-5E38CFC97C0C}" sibTransId="{AF1BBCD3-E299-43F7-BF02-222826305C27}"/>
    <dgm:cxn modelId="{384039C9-C0B6-4D50-A0AB-B19FB4748297}" type="presOf" srcId="{EF1DCF90-0274-49FE-BB48-04308B9BD41F}" destId="{2AEE147C-B013-4887-961F-97663A498CB4}" srcOrd="0" destOrd="0" presId="urn:microsoft.com/office/officeart/2005/8/layout/process5"/>
    <dgm:cxn modelId="{2DDB89D9-307B-4390-A3A2-773F2ABE456E}" type="presOf" srcId="{4E2157CB-1373-47AB-88F4-0A0B3F51F6A8}" destId="{47423AEF-6081-4A93-A319-599FE61ADF0B}" srcOrd="0" destOrd="0" presId="urn:microsoft.com/office/officeart/2005/8/layout/process5"/>
    <dgm:cxn modelId="{9D62ECE5-AC59-4CE2-97CE-802004A703D5}" type="presOf" srcId="{5558DFC5-8179-4DFC-8DAD-C3E8606CDDB5}" destId="{2C21B0AD-3DE3-4788-9C14-4CD33E145D4D}" srcOrd="1" destOrd="0" presId="urn:microsoft.com/office/officeart/2005/8/layout/process5"/>
    <dgm:cxn modelId="{89F1D1EC-BBBC-4528-8152-318D8A929256}" srcId="{95984067-F156-4AD9-8EE0-536B764BE926}" destId="{5865D88F-2D2A-458C-BC1F-BDA5B374E4DB}" srcOrd="2" destOrd="0" parTransId="{912A7C23-9B86-4229-8BF1-8638DA1C6F6B}" sibTransId="{EF1DCF90-0274-49FE-BB48-04308B9BD41F}"/>
    <dgm:cxn modelId="{6F95D9FA-B183-4458-9FFC-C6315D608D11}" srcId="{95984067-F156-4AD9-8EE0-536B764BE926}" destId="{1BEA3A15-B267-43F8-8E6D-863EC9BD9B51}" srcOrd="5" destOrd="0" parTransId="{BF51D6C6-54FA-4F1F-B8B9-893F49C7ABA3}" sibTransId="{79C88AB7-B4FC-4795-B86D-F57A7BFAE100}"/>
    <dgm:cxn modelId="{F03B1AA6-ABD0-4A32-AEC4-0D1FC323364F}" type="presParOf" srcId="{405B1708-16DB-4BCD-9A45-699268C58E23}" destId="{C6096211-7861-491E-848B-36433D4E9F72}" srcOrd="0" destOrd="0" presId="urn:microsoft.com/office/officeart/2005/8/layout/process5"/>
    <dgm:cxn modelId="{CB655F32-F135-422F-9912-9C8B8E5C4B6E}" type="presParOf" srcId="{405B1708-16DB-4BCD-9A45-699268C58E23}" destId="{21E0432D-5B1E-4E6B-9859-D7C42F97EE77}" srcOrd="1" destOrd="0" presId="urn:microsoft.com/office/officeart/2005/8/layout/process5"/>
    <dgm:cxn modelId="{FA4DF427-A9C7-48E1-930A-ACFB323C4467}" type="presParOf" srcId="{21E0432D-5B1E-4E6B-9859-D7C42F97EE77}" destId="{1920FB8F-C95D-49A4-AC7F-0E834490E7E5}" srcOrd="0" destOrd="0" presId="urn:microsoft.com/office/officeart/2005/8/layout/process5"/>
    <dgm:cxn modelId="{E89CF368-FCB9-4CD6-BD01-DE893BA3D6B4}" type="presParOf" srcId="{405B1708-16DB-4BCD-9A45-699268C58E23}" destId="{A79F725A-EB0F-4DDB-BF83-9B998386FC06}" srcOrd="2" destOrd="0" presId="urn:microsoft.com/office/officeart/2005/8/layout/process5"/>
    <dgm:cxn modelId="{3E86356A-75D9-4FFD-B3DC-D5FE1164130A}" type="presParOf" srcId="{405B1708-16DB-4BCD-9A45-699268C58E23}" destId="{50A8BABA-2FF6-4DC9-B767-54BBDC254D2E}" srcOrd="3" destOrd="0" presId="urn:microsoft.com/office/officeart/2005/8/layout/process5"/>
    <dgm:cxn modelId="{80AF1BCD-4F7B-444B-B26B-F5A34C75980C}" type="presParOf" srcId="{50A8BABA-2FF6-4DC9-B767-54BBDC254D2E}" destId="{025527C6-ADFA-452F-8290-9015BB516566}" srcOrd="0" destOrd="0" presId="urn:microsoft.com/office/officeart/2005/8/layout/process5"/>
    <dgm:cxn modelId="{87616DC4-32EB-4BB8-B3CC-87BB51FF3471}" type="presParOf" srcId="{405B1708-16DB-4BCD-9A45-699268C58E23}" destId="{5D3933CC-EE0F-4332-9F34-4F08FCAF8291}" srcOrd="4" destOrd="0" presId="urn:microsoft.com/office/officeart/2005/8/layout/process5"/>
    <dgm:cxn modelId="{F7A438F7-DC10-481F-8CDF-2C8C36C5384D}" type="presParOf" srcId="{405B1708-16DB-4BCD-9A45-699268C58E23}" destId="{2AEE147C-B013-4887-961F-97663A498CB4}" srcOrd="5" destOrd="0" presId="urn:microsoft.com/office/officeart/2005/8/layout/process5"/>
    <dgm:cxn modelId="{5746A6DD-F304-4F0F-A9B9-75A1604A7642}" type="presParOf" srcId="{2AEE147C-B013-4887-961F-97663A498CB4}" destId="{643946AC-FE76-4E12-988E-B15034141645}" srcOrd="0" destOrd="0" presId="urn:microsoft.com/office/officeart/2005/8/layout/process5"/>
    <dgm:cxn modelId="{7DA33CD7-6F35-45A5-AC6A-58A4C148E23B}" type="presParOf" srcId="{405B1708-16DB-4BCD-9A45-699268C58E23}" destId="{E385C9FF-4CEE-47F6-B7CF-CC889D33E73B}" srcOrd="6" destOrd="0" presId="urn:microsoft.com/office/officeart/2005/8/layout/process5"/>
    <dgm:cxn modelId="{4BBEC4A6-A14F-47FD-8B3D-3B79410EFFB1}" type="presParOf" srcId="{405B1708-16DB-4BCD-9A45-699268C58E23}" destId="{16722C66-90CF-4244-83CA-F8C4FB1908D5}" srcOrd="7" destOrd="0" presId="urn:microsoft.com/office/officeart/2005/8/layout/process5"/>
    <dgm:cxn modelId="{9AC603DE-94D5-4BF9-B4EC-6A404023DC1D}" type="presParOf" srcId="{16722C66-90CF-4244-83CA-F8C4FB1908D5}" destId="{20BFED48-79D5-4D49-B342-6E1D1699734E}" srcOrd="0" destOrd="0" presId="urn:microsoft.com/office/officeart/2005/8/layout/process5"/>
    <dgm:cxn modelId="{C8D53231-478F-4ABE-8279-04FDEFF4DEDC}" type="presParOf" srcId="{405B1708-16DB-4BCD-9A45-699268C58E23}" destId="{F755E221-2993-4E0A-AE73-ACA9797AB5F3}" srcOrd="8" destOrd="0" presId="urn:microsoft.com/office/officeart/2005/8/layout/process5"/>
    <dgm:cxn modelId="{ED406235-52D9-48BE-9F5C-54C0042D751D}" type="presParOf" srcId="{405B1708-16DB-4BCD-9A45-699268C58E23}" destId="{04897C4D-7803-45DF-BE20-CD4B717CBD51}" srcOrd="9" destOrd="0" presId="urn:microsoft.com/office/officeart/2005/8/layout/process5"/>
    <dgm:cxn modelId="{749920A0-2D18-4DAD-9BBF-72B6BFB65784}" type="presParOf" srcId="{04897C4D-7803-45DF-BE20-CD4B717CBD51}" destId="{984B43B3-B812-4EF1-A177-8C17EA5D3318}" srcOrd="0" destOrd="0" presId="urn:microsoft.com/office/officeart/2005/8/layout/process5"/>
    <dgm:cxn modelId="{EB9F4F3F-A90C-4B1B-BD14-3A6B26626CBA}" type="presParOf" srcId="{405B1708-16DB-4BCD-9A45-699268C58E23}" destId="{2BD26776-E526-452C-9CE8-03E5D0773460}" srcOrd="10" destOrd="0" presId="urn:microsoft.com/office/officeart/2005/8/layout/process5"/>
    <dgm:cxn modelId="{7576E599-A6D6-4DE5-9A4C-9F05BD97EB93}" type="presParOf" srcId="{405B1708-16DB-4BCD-9A45-699268C58E23}" destId="{6D782F2F-A929-4D2B-B392-0F411B596C71}" srcOrd="11" destOrd="0" presId="urn:microsoft.com/office/officeart/2005/8/layout/process5"/>
    <dgm:cxn modelId="{14922187-BF47-4FBB-9855-83D2CC43819C}" type="presParOf" srcId="{6D782F2F-A929-4D2B-B392-0F411B596C71}" destId="{751AF627-DEDD-49BD-B8E1-FAD94F3C30B4}" srcOrd="0" destOrd="0" presId="urn:microsoft.com/office/officeart/2005/8/layout/process5"/>
    <dgm:cxn modelId="{A241A303-DD43-476D-B7B5-492D82F52793}" type="presParOf" srcId="{405B1708-16DB-4BCD-9A45-699268C58E23}" destId="{96481BE0-883A-481D-AE12-414A46D0D25D}" srcOrd="12" destOrd="0" presId="urn:microsoft.com/office/officeart/2005/8/layout/process5"/>
    <dgm:cxn modelId="{20FAE0B5-E65C-4B89-9FD2-07CC1A5D6A87}" type="presParOf" srcId="{405B1708-16DB-4BCD-9A45-699268C58E23}" destId="{6C76D35E-3AC0-4CBE-8349-05F0905A6B32}" srcOrd="13" destOrd="0" presId="urn:microsoft.com/office/officeart/2005/8/layout/process5"/>
    <dgm:cxn modelId="{5E066452-56F5-4D42-A6D9-E603181091B4}" type="presParOf" srcId="{6C76D35E-3AC0-4CBE-8349-05F0905A6B32}" destId="{DC4492DB-0791-478B-B52A-6CB2DD0B7870}" srcOrd="0" destOrd="0" presId="urn:microsoft.com/office/officeart/2005/8/layout/process5"/>
    <dgm:cxn modelId="{E7D61220-0987-4E40-91DC-32227321AE15}" type="presParOf" srcId="{405B1708-16DB-4BCD-9A45-699268C58E23}" destId="{37852DB6-B892-49EC-B17C-83A73131A5F4}" srcOrd="14" destOrd="0" presId="urn:microsoft.com/office/officeart/2005/8/layout/process5"/>
    <dgm:cxn modelId="{7DB0A28F-4B5A-4B7B-9DB2-32D38251E882}" type="presParOf" srcId="{405B1708-16DB-4BCD-9A45-699268C58E23}" destId="{DF79AF9C-14E8-4732-83F4-2274C0AD38A1}" srcOrd="15" destOrd="0" presId="urn:microsoft.com/office/officeart/2005/8/layout/process5"/>
    <dgm:cxn modelId="{593BFC96-72CF-4CD6-B0DC-69C9A5B858B6}" type="presParOf" srcId="{DF79AF9C-14E8-4732-83F4-2274C0AD38A1}" destId="{33263F91-B455-499B-A8E5-01D27F1A1056}" srcOrd="0" destOrd="0" presId="urn:microsoft.com/office/officeart/2005/8/layout/process5"/>
    <dgm:cxn modelId="{E0B6D9DE-570F-4766-8BE1-B8CBB30237DB}" type="presParOf" srcId="{405B1708-16DB-4BCD-9A45-699268C58E23}" destId="{1639D214-AA9F-4915-858B-206E4982F641}" srcOrd="16" destOrd="0" presId="urn:microsoft.com/office/officeart/2005/8/layout/process5"/>
    <dgm:cxn modelId="{EE3FCFD5-EEE5-4369-A3DC-C1F56EC5B9D4}" type="presParOf" srcId="{405B1708-16DB-4BCD-9A45-699268C58E23}" destId="{A5966EB1-94A7-437A-AD13-5FD44F3F4333}" srcOrd="17" destOrd="0" presId="urn:microsoft.com/office/officeart/2005/8/layout/process5"/>
    <dgm:cxn modelId="{C3E694FB-8157-4359-B35E-90D9189ABC78}" type="presParOf" srcId="{A5966EB1-94A7-437A-AD13-5FD44F3F4333}" destId="{2C21B0AD-3DE3-4788-9C14-4CD33E145D4D}" srcOrd="0" destOrd="0" presId="urn:microsoft.com/office/officeart/2005/8/layout/process5"/>
    <dgm:cxn modelId="{8F060284-482F-4628-8EDB-48EA60548285}" type="presParOf" srcId="{405B1708-16DB-4BCD-9A45-699268C58E23}" destId="{928D6F36-A32F-4FA7-9938-618D24E962FA}" srcOrd="18" destOrd="0" presId="urn:microsoft.com/office/officeart/2005/8/layout/process5"/>
    <dgm:cxn modelId="{6499F358-A0E9-43F2-9F84-4886840FBBD7}" type="presParOf" srcId="{405B1708-16DB-4BCD-9A45-699268C58E23}" destId="{5DDF03BF-1ED9-45C2-B94A-8B4D5037F3BF}" srcOrd="19" destOrd="0" presId="urn:microsoft.com/office/officeart/2005/8/layout/process5"/>
    <dgm:cxn modelId="{09ABC760-82DE-4092-99D6-D7CB3B8F9967}" type="presParOf" srcId="{5DDF03BF-1ED9-45C2-B94A-8B4D5037F3BF}" destId="{A5F7F0ED-CABB-4B48-8EDA-66F73BFA47C3}" srcOrd="0" destOrd="0" presId="urn:microsoft.com/office/officeart/2005/8/layout/process5"/>
    <dgm:cxn modelId="{CD5DC885-0BD5-4FDD-A2B4-77BD0FBD3E12}" type="presParOf" srcId="{405B1708-16DB-4BCD-9A45-699268C58E23}" destId="{47423AEF-6081-4A93-A319-599FE61ADF0B}" srcOrd="20" destOrd="0" presId="urn:microsoft.com/office/officeart/2005/8/layout/process5"/>
    <dgm:cxn modelId="{5D8D0E9E-95B4-47FF-8972-542AE92870DF}" type="presParOf" srcId="{405B1708-16DB-4BCD-9A45-699268C58E23}" destId="{5AA9D110-BDAC-43CC-9AB6-91820AEDF21D}" srcOrd="21" destOrd="0" presId="urn:microsoft.com/office/officeart/2005/8/layout/process5"/>
    <dgm:cxn modelId="{A7CE4CD6-611D-43B7-AD6B-21BE4A96EA45}" type="presParOf" srcId="{5AA9D110-BDAC-43CC-9AB6-91820AEDF21D}" destId="{0FBC2425-3730-4191-8CA2-6925AF2EE584}" srcOrd="0" destOrd="0" presId="urn:microsoft.com/office/officeart/2005/8/layout/process5"/>
    <dgm:cxn modelId="{2DC14731-AEBE-46F8-8472-ED4DE1FCE6EC}" type="presParOf" srcId="{405B1708-16DB-4BCD-9A45-699268C58E23}" destId="{84487F0F-494F-4D42-9926-122C1A04E693}"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309A0-8176-4978-9503-FA8BE8E26ED1}">
      <dsp:nvSpPr>
        <dsp:cNvPr id="0" name=""/>
        <dsp:cNvSpPr/>
      </dsp:nvSpPr>
      <dsp:spPr>
        <a:xfrm>
          <a:off x="1231509" y="630128"/>
          <a:ext cx="753837" cy="753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DFAE5-999C-4A73-8242-64DD88247D94}">
      <dsp:nvSpPr>
        <dsp:cNvPr id="0" name=""/>
        <dsp:cNvSpPr/>
      </dsp:nvSpPr>
      <dsp:spPr>
        <a:xfrm>
          <a:off x="770830" y="1692617"/>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pPr>
          <a:r>
            <a:rPr lang="en-US" sz="1300" kern="1200" dirty="0"/>
            <a:t>Problem Statement</a:t>
          </a:r>
          <a:r>
            <a:rPr lang="en-US" sz="1300" kern="1200" dirty="0">
              <a:latin typeface="Sitka Heading"/>
            </a:rPr>
            <a:t> </a:t>
          </a:r>
          <a:endParaRPr lang="en-US" sz="1300" kern="1200" dirty="0"/>
        </a:p>
      </dsp:txBody>
      <dsp:txXfrm>
        <a:off x="770830" y="1692617"/>
        <a:ext cx="1675195" cy="670078"/>
      </dsp:txXfrm>
    </dsp:sp>
    <dsp:sp modelId="{BDF0FFB7-8776-4107-8839-D79EF683526C}">
      <dsp:nvSpPr>
        <dsp:cNvPr id="0" name=""/>
        <dsp:cNvSpPr/>
      </dsp:nvSpPr>
      <dsp:spPr>
        <a:xfrm>
          <a:off x="3199863" y="630128"/>
          <a:ext cx="753837" cy="753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53A5F-6698-4120-9BB6-E5EB61557CE9}">
      <dsp:nvSpPr>
        <dsp:cNvPr id="0" name=""/>
        <dsp:cNvSpPr/>
      </dsp:nvSpPr>
      <dsp:spPr>
        <a:xfrm>
          <a:off x="2739184" y="1692617"/>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Proposed System/Solution</a:t>
          </a:r>
        </a:p>
      </dsp:txBody>
      <dsp:txXfrm>
        <a:off x="2739184" y="1692617"/>
        <a:ext cx="1675195" cy="670078"/>
      </dsp:txXfrm>
    </dsp:sp>
    <dsp:sp modelId="{84E7365E-B68B-48BA-A74D-C9065C3D1961}">
      <dsp:nvSpPr>
        <dsp:cNvPr id="0" name=""/>
        <dsp:cNvSpPr/>
      </dsp:nvSpPr>
      <dsp:spPr>
        <a:xfrm>
          <a:off x="5168218" y="630128"/>
          <a:ext cx="753837" cy="753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E36B1-704A-4E6C-AB9A-74E9479148B1}">
      <dsp:nvSpPr>
        <dsp:cNvPr id="0" name=""/>
        <dsp:cNvSpPr/>
      </dsp:nvSpPr>
      <dsp:spPr>
        <a:xfrm>
          <a:off x="4707539" y="1692617"/>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System Development Approach (Technology Used)</a:t>
          </a:r>
        </a:p>
      </dsp:txBody>
      <dsp:txXfrm>
        <a:off x="4707539" y="1692617"/>
        <a:ext cx="1675195" cy="670078"/>
      </dsp:txXfrm>
    </dsp:sp>
    <dsp:sp modelId="{8C8A43F4-356A-49B7-9F1E-94320E52F9F9}">
      <dsp:nvSpPr>
        <dsp:cNvPr id="0" name=""/>
        <dsp:cNvSpPr/>
      </dsp:nvSpPr>
      <dsp:spPr>
        <a:xfrm>
          <a:off x="7136572" y="630128"/>
          <a:ext cx="753837" cy="7538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66438-AC82-4F5F-A261-B7F9387372DC}">
      <dsp:nvSpPr>
        <dsp:cNvPr id="0" name=""/>
        <dsp:cNvSpPr/>
      </dsp:nvSpPr>
      <dsp:spPr>
        <a:xfrm>
          <a:off x="6675893" y="1692617"/>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Algorithm &amp; Deployment</a:t>
          </a:r>
        </a:p>
      </dsp:txBody>
      <dsp:txXfrm>
        <a:off x="6675893" y="1692617"/>
        <a:ext cx="1675195" cy="670078"/>
      </dsp:txXfrm>
    </dsp:sp>
    <dsp:sp modelId="{9B8DA15A-EC9B-4765-B19A-E843470E1C14}">
      <dsp:nvSpPr>
        <dsp:cNvPr id="0" name=""/>
        <dsp:cNvSpPr/>
      </dsp:nvSpPr>
      <dsp:spPr>
        <a:xfrm>
          <a:off x="9104927" y="630128"/>
          <a:ext cx="753837" cy="7538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6F6F9-AFBF-41A1-9439-6FA839502210}">
      <dsp:nvSpPr>
        <dsp:cNvPr id="0" name=""/>
        <dsp:cNvSpPr/>
      </dsp:nvSpPr>
      <dsp:spPr>
        <a:xfrm>
          <a:off x="8644248" y="1692617"/>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Result (Output Image)</a:t>
          </a:r>
        </a:p>
      </dsp:txBody>
      <dsp:txXfrm>
        <a:off x="8644248" y="1692617"/>
        <a:ext cx="1675195" cy="670078"/>
      </dsp:txXfrm>
    </dsp:sp>
    <dsp:sp modelId="{BA060018-1271-4779-A608-5375ECCC8422}">
      <dsp:nvSpPr>
        <dsp:cNvPr id="0" name=""/>
        <dsp:cNvSpPr/>
      </dsp:nvSpPr>
      <dsp:spPr>
        <a:xfrm>
          <a:off x="2215686" y="2781494"/>
          <a:ext cx="753837" cy="7538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9B887-EC96-443E-9F43-61B90A1517F6}">
      <dsp:nvSpPr>
        <dsp:cNvPr id="0" name=""/>
        <dsp:cNvSpPr/>
      </dsp:nvSpPr>
      <dsp:spPr>
        <a:xfrm>
          <a:off x="1755007" y="3843984"/>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Conclusion</a:t>
          </a:r>
        </a:p>
      </dsp:txBody>
      <dsp:txXfrm>
        <a:off x="1755007" y="3843984"/>
        <a:ext cx="1675195" cy="670078"/>
      </dsp:txXfrm>
    </dsp:sp>
    <dsp:sp modelId="{85AF9270-C669-4BDB-87D4-9C3F02835757}">
      <dsp:nvSpPr>
        <dsp:cNvPr id="0" name=""/>
        <dsp:cNvSpPr/>
      </dsp:nvSpPr>
      <dsp:spPr>
        <a:xfrm>
          <a:off x="4184040" y="2781494"/>
          <a:ext cx="753837" cy="7538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4C7136-8484-46EB-8756-37D29B9C979C}">
      <dsp:nvSpPr>
        <dsp:cNvPr id="0" name=""/>
        <dsp:cNvSpPr/>
      </dsp:nvSpPr>
      <dsp:spPr>
        <a:xfrm>
          <a:off x="3723362" y="3843984"/>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Future Scope</a:t>
          </a:r>
        </a:p>
      </dsp:txBody>
      <dsp:txXfrm>
        <a:off x="3723362" y="3843984"/>
        <a:ext cx="1675195" cy="670078"/>
      </dsp:txXfrm>
    </dsp:sp>
    <dsp:sp modelId="{3A6094A5-AB67-4ADB-9022-DFFDF4AFE8D4}">
      <dsp:nvSpPr>
        <dsp:cNvPr id="0" name=""/>
        <dsp:cNvSpPr/>
      </dsp:nvSpPr>
      <dsp:spPr>
        <a:xfrm>
          <a:off x="6152395" y="2781494"/>
          <a:ext cx="753837" cy="75383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3F2E3-A611-4C32-9BA5-19DE09059A6F}">
      <dsp:nvSpPr>
        <dsp:cNvPr id="0" name=""/>
        <dsp:cNvSpPr/>
      </dsp:nvSpPr>
      <dsp:spPr>
        <a:xfrm>
          <a:off x="5691716" y="3843984"/>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pPr>
          <a:r>
            <a:rPr lang="en-US" sz="1300" kern="1200" dirty="0"/>
            <a:t>References</a:t>
          </a:r>
          <a:endParaRPr lang="en-US" sz="1300" kern="1200" dirty="0">
            <a:latin typeface="Sitka Heading"/>
          </a:endParaRPr>
        </a:p>
      </dsp:txBody>
      <dsp:txXfrm>
        <a:off x="5691716" y="3843984"/>
        <a:ext cx="1675195" cy="670078"/>
      </dsp:txXfrm>
    </dsp:sp>
    <dsp:sp modelId="{CEC74223-781F-4D3C-B37E-B4B501133C2E}">
      <dsp:nvSpPr>
        <dsp:cNvPr id="0" name=""/>
        <dsp:cNvSpPr/>
      </dsp:nvSpPr>
      <dsp:spPr>
        <a:xfrm>
          <a:off x="8120749" y="2781494"/>
          <a:ext cx="753837" cy="7538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E6D9FC-9751-49A4-A4E3-A65D1DBB4D37}">
      <dsp:nvSpPr>
        <dsp:cNvPr id="0" name=""/>
        <dsp:cNvSpPr/>
      </dsp:nvSpPr>
      <dsp:spPr>
        <a:xfrm>
          <a:off x="7660071" y="3843984"/>
          <a:ext cx="1675195" cy="67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endParaRPr lang="en-US" sz="1300" kern="1200" dirty="0"/>
        </a:p>
      </dsp:txBody>
      <dsp:txXfrm>
        <a:off x="7660071" y="3843984"/>
        <a:ext cx="1675195" cy="670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2AA9E-2DE6-44E6-B7C3-C04DE945B6CE}">
      <dsp:nvSpPr>
        <dsp:cNvPr id="0" name=""/>
        <dsp:cNvSpPr/>
      </dsp:nvSpPr>
      <dsp:spPr>
        <a:xfrm>
          <a:off x="1879871" y="912942"/>
          <a:ext cx="399296" cy="91440"/>
        </a:xfrm>
        <a:custGeom>
          <a:avLst/>
          <a:gdLst/>
          <a:ahLst/>
          <a:cxnLst/>
          <a:rect l="0" t="0" r="0" b="0"/>
          <a:pathLst>
            <a:path>
              <a:moveTo>
                <a:pt x="0" y="45720"/>
              </a:moveTo>
              <a:lnTo>
                <a:pt x="3992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8772" y="956510"/>
        <a:ext cx="21494" cy="4303"/>
      </dsp:txXfrm>
    </dsp:sp>
    <dsp:sp modelId="{8BCBA448-B775-4B0A-982C-2EC191D7C308}">
      <dsp:nvSpPr>
        <dsp:cNvPr id="0" name=""/>
        <dsp:cNvSpPr/>
      </dsp:nvSpPr>
      <dsp:spPr>
        <a:xfrm>
          <a:off x="12556" y="397927"/>
          <a:ext cx="1869115" cy="11214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kern="1200"/>
            <a:t>To address the threat posed by keyloggers, a multi-faceted approach is necessary. This includes:</a:t>
          </a:r>
        </a:p>
      </dsp:txBody>
      <dsp:txXfrm>
        <a:off x="12556" y="397927"/>
        <a:ext cx="1869115" cy="1121469"/>
      </dsp:txXfrm>
    </dsp:sp>
    <dsp:sp modelId="{00A93FF0-6EC1-4ADD-BCDC-A1B14ED4549A}">
      <dsp:nvSpPr>
        <dsp:cNvPr id="0" name=""/>
        <dsp:cNvSpPr/>
      </dsp:nvSpPr>
      <dsp:spPr>
        <a:xfrm>
          <a:off x="4178883" y="912942"/>
          <a:ext cx="399296" cy="91440"/>
        </a:xfrm>
        <a:custGeom>
          <a:avLst/>
          <a:gdLst/>
          <a:ahLst/>
          <a:cxnLst/>
          <a:rect l="0" t="0" r="0" b="0"/>
          <a:pathLst>
            <a:path>
              <a:moveTo>
                <a:pt x="0" y="45720"/>
              </a:moveTo>
              <a:lnTo>
                <a:pt x="39929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7784" y="956510"/>
        <a:ext cx="21494" cy="4303"/>
      </dsp:txXfrm>
    </dsp:sp>
    <dsp:sp modelId="{B24C7090-0858-42BB-A3EC-AE77C6FC0E7F}">
      <dsp:nvSpPr>
        <dsp:cNvPr id="0" name=""/>
        <dsp:cNvSpPr/>
      </dsp:nvSpPr>
      <dsp:spPr>
        <a:xfrm>
          <a:off x="2311568" y="397927"/>
          <a:ext cx="1869115" cy="11214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Educating Users</a:t>
          </a:r>
          <a:r>
            <a:rPr lang="en-US" sz="1200" kern="1200"/>
            <a:t>: Educating users about the dangers of keyloggers and how to identify and avoid suspicious links and downloads can significantly reduce the risk of infection.</a:t>
          </a:r>
        </a:p>
      </dsp:txBody>
      <dsp:txXfrm>
        <a:off x="2311568" y="397927"/>
        <a:ext cx="1869115" cy="1121469"/>
      </dsp:txXfrm>
    </dsp:sp>
    <dsp:sp modelId="{BD14D325-D421-46E3-AC77-50B858D15363}">
      <dsp:nvSpPr>
        <dsp:cNvPr id="0" name=""/>
        <dsp:cNvSpPr/>
      </dsp:nvSpPr>
      <dsp:spPr>
        <a:xfrm>
          <a:off x="6477895" y="912942"/>
          <a:ext cx="399296" cy="91440"/>
        </a:xfrm>
        <a:custGeom>
          <a:avLst/>
          <a:gdLst/>
          <a:ahLst/>
          <a:cxnLst/>
          <a:rect l="0" t="0" r="0" b="0"/>
          <a:pathLst>
            <a:path>
              <a:moveTo>
                <a:pt x="0" y="45720"/>
              </a:moveTo>
              <a:lnTo>
                <a:pt x="39929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6796" y="956510"/>
        <a:ext cx="21494" cy="4303"/>
      </dsp:txXfrm>
    </dsp:sp>
    <dsp:sp modelId="{6482656D-89D9-4FC5-B1FB-2FFDDD09BE15}">
      <dsp:nvSpPr>
        <dsp:cNvPr id="0" name=""/>
        <dsp:cNvSpPr/>
      </dsp:nvSpPr>
      <dsp:spPr>
        <a:xfrm>
          <a:off x="4610580" y="397927"/>
          <a:ext cx="1869115" cy="11214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Implementing Antivirus Software</a:t>
          </a:r>
          <a:r>
            <a:rPr lang="en-US" sz="1200" kern="1200"/>
            <a:t>: Installing reputable antivirus software with keylogger detection capabilities can help identify and remove keyloggers from infected systems.</a:t>
          </a:r>
        </a:p>
      </dsp:txBody>
      <dsp:txXfrm>
        <a:off x="4610580" y="397927"/>
        <a:ext cx="1869115" cy="1121469"/>
      </dsp:txXfrm>
    </dsp:sp>
    <dsp:sp modelId="{21D70EFF-9664-41A8-B66E-167AD8F18927}">
      <dsp:nvSpPr>
        <dsp:cNvPr id="0" name=""/>
        <dsp:cNvSpPr/>
      </dsp:nvSpPr>
      <dsp:spPr>
        <a:xfrm>
          <a:off x="8776907" y="912942"/>
          <a:ext cx="399296" cy="91440"/>
        </a:xfrm>
        <a:custGeom>
          <a:avLst/>
          <a:gdLst/>
          <a:ahLst/>
          <a:cxnLst/>
          <a:rect l="0" t="0" r="0" b="0"/>
          <a:pathLst>
            <a:path>
              <a:moveTo>
                <a:pt x="0" y="45720"/>
              </a:moveTo>
              <a:lnTo>
                <a:pt x="3992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5808" y="956510"/>
        <a:ext cx="21494" cy="4303"/>
      </dsp:txXfrm>
    </dsp:sp>
    <dsp:sp modelId="{BDEB012D-78CD-4B34-9295-A68E70B622DB}">
      <dsp:nvSpPr>
        <dsp:cNvPr id="0" name=""/>
        <dsp:cNvSpPr/>
      </dsp:nvSpPr>
      <dsp:spPr>
        <a:xfrm>
          <a:off x="6909592" y="397927"/>
          <a:ext cx="1869115" cy="11214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Using Anti-Keylogger Software</a:t>
          </a:r>
          <a:r>
            <a:rPr lang="en-US" sz="1200" kern="1200"/>
            <a:t>: Employing anti-keylogger software specifically designed to detect and block keyloggers can provide an additional layer of security.</a:t>
          </a:r>
        </a:p>
      </dsp:txBody>
      <dsp:txXfrm>
        <a:off x="6909592" y="397927"/>
        <a:ext cx="1869115" cy="1121469"/>
      </dsp:txXfrm>
    </dsp:sp>
    <dsp:sp modelId="{53FC1C23-3A2D-4B7F-A9B5-C20944DA7D8E}">
      <dsp:nvSpPr>
        <dsp:cNvPr id="0" name=""/>
        <dsp:cNvSpPr/>
      </dsp:nvSpPr>
      <dsp:spPr>
        <a:xfrm>
          <a:off x="947113" y="1517596"/>
          <a:ext cx="9196048" cy="399296"/>
        </a:xfrm>
        <a:custGeom>
          <a:avLst/>
          <a:gdLst/>
          <a:ahLst/>
          <a:cxnLst/>
          <a:rect l="0" t="0" r="0" b="0"/>
          <a:pathLst>
            <a:path>
              <a:moveTo>
                <a:pt x="9196048" y="0"/>
              </a:moveTo>
              <a:lnTo>
                <a:pt x="9196048" y="216748"/>
              </a:lnTo>
              <a:lnTo>
                <a:pt x="0" y="216748"/>
              </a:lnTo>
              <a:lnTo>
                <a:pt x="0" y="399296"/>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4985" y="1715093"/>
        <a:ext cx="460304" cy="4303"/>
      </dsp:txXfrm>
    </dsp:sp>
    <dsp:sp modelId="{BB134CD0-DF7C-4F68-9F10-7ED6B9697D29}">
      <dsp:nvSpPr>
        <dsp:cNvPr id="0" name=""/>
        <dsp:cNvSpPr/>
      </dsp:nvSpPr>
      <dsp:spPr>
        <a:xfrm>
          <a:off x="9208604" y="397927"/>
          <a:ext cx="1869115" cy="112146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Regular Software Updates</a:t>
          </a:r>
          <a:r>
            <a:rPr lang="en-US" sz="1200" kern="1200"/>
            <a:t>: Ensuring that operating systems and software applications are regularly updated with the latest security patches can help mitigate vulnerabilities that keyloggers exploit.</a:t>
          </a:r>
        </a:p>
      </dsp:txBody>
      <dsp:txXfrm>
        <a:off x="9208604" y="397927"/>
        <a:ext cx="1869115" cy="1121469"/>
      </dsp:txXfrm>
    </dsp:sp>
    <dsp:sp modelId="{9F43ED03-C924-4A14-B1FD-92D8D49F31C9}">
      <dsp:nvSpPr>
        <dsp:cNvPr id="0" name=""/>
        <dsp:cNvSpPr/>
      </dsp:nvSpPr>
      <dsp:spPr>
        <a:xfrm>
          <a:off x="1879871" y="2464307"/>
          <a:ext cx="399296" cy="91440"/>
        </a:xfrm>
        <a:custGeom>
          <a:avLst/>
          <a:gdLst/>
          <a:ahLst/>
          <a:cxnLst/>
          <a:rect l="0" t="0" r="0" b="0"/>
          <a:pathLst>
            <a:path>
              <a:moveTo>
                <a:pt x="0" y="45720"/>
              </a:moveTo>
              <a:lnTo>
                <a:pt x="3992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8772" y="2507876"/>
        <a:ext cx="21494" cy="4303"/>
      </dsp:txXfrm>
    </dsp:sp>
    <dsp:sp modelId="{74CB590F-1EE6-464B-9F59-52EDC9D94A5C}">
      <dsp:nvSpPr>
        <dsp:cNvPr id="0" name=""/>
        <dsp:cNvSpPr/>
      </dsp:nvSpPr>
      <dsp:spPr>
        <a:xfrm>
          <a:off x="12556" y="1949293"/>
          <a:ext cx="1869115" cy="11214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Network Monitoring</a:t>
          </a:r>
          <a:r>
            <a:rPr lang="en-US" sz="1200" kern="1200"/>
            <a:t>: Implementing network monitoring tools can help detect and block suspicious network traffic associated with keyloggers.</a:t>
          </a:r>
        </a:p>
      </dsp:txBody>
      <dsp:txXfrm>
        <a:off x="12556" y="1949293"/>
        <a:ext cx="1869115" cy="1121469"/>
      </dsp:txXfrm>
    </dsp:sp>
    <dsp:sp modelId="{D55AC45D-C184-443F-9DF9-D49F8CEA170B}">
      <dsp:nvSpPr>
        <dsp:cNvPr id="0" name=""/>
        <dsp:cNvSpPr/>
      </dsp:nvSpPr>
      <dsp:spPr>
        <a:xfrm>
          <a:off x="4178883" y="2464307"/>
          <a:ext cx="399296" cy="91440"/>
        </a:xfrm>
        <a:custGeom>
          <a:avLst/>
          <a:gdLst/>
          <a:ahLst/>
          <a:cxnLst/>
          <a:rect l="0" t="0" r="0" b="0"/>
          <a:pathLst>
            <a:path>
              <a:moveTo>
                <a:pt x="0" y="45720"/>
              </a:moveTo>
              <a:lnTo>
                <a:pt x="39929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7784" y="2507876"/>
        <a:ext cx="21494" cy="4303"/>
      </dsp:txXfrm>
    </dsp:sp>
    <dsp:sp modelId="{DAAA8B38-9E7B-404D-AE37-45A65756771F}">
      <dsp:nvSpPr>
        <dsp:cNvPr id="0" name=""/>
        <dsp:cNvSpPr/>
      </dsp:nvSpPr>
      <dsp:spPr>
        <a:xfrm>
          <a:off x="2311568" y="1949293"/>
          <a:ext cx="1869115" cy="11214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Security Policies</a:t>
          </a:r>
          <a:r>
            <a:rPr lang="en-US" sz="1200" kern="1200"/>
            <a:t>: Enforcing strict security policies, such as strong password practices and limiting access to sensitive information, can help reduce the impact of keyloggers.</a:t>
          </a:r>
        </a:p>
      </dsp:txBody>
      <dsp:txXfrm>
        <a:off x="2311568" y="1949293"/>
        <a:ext cx="1869115" cy="1121469"/>
      </dsp:txXfrm>
    </dsp:sp>
    <dsp:sp modelId="{A4DEC330-D245-43B2-9491-61DEB2C4CD2D}">
      <dsp:nvSpPr>
        <dsp:cNvPr id="0" name=""/>
        <dsp:cNvSpPr/>
      </dsp:nvSpPr>
      <dsp:spPr>
        <a:xfrm>
          <a:off x="6477895" y="2464307"/>
          <a:ext cx="399296" cy="91440"/>
        </a:xfrm>
        <a:custGeom>
          <a:avLst/>
          <a:gdLst/>
          <a:ahLst/>
          <a:cxnLst/>
          <a:rect l="0" t="0" r="0" b="0"/>
          <a:pathLst>
            <a:path>
              <a:moveTo>
                <a:pt x="0" y="45720"/>
              </a:moveTo>
              <a:lnTo>
                <a:pt x="39929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6796" y="2507876"/>
        <a:ext cx="21494" cy="4303"/>
      </dsp:txXfrm>
    </dsp:sp>
    <dsp:sp modelId="{58137C3C-0DF9-4BFA-B8EE-232DF40F547C}">
      <dsp:nvSpPr>
        <dsp:cNvPr id="0" name=""/>
        <dsp:cNvSpPr/>
      </dsp:nvSpPr>
      <dsp:spPr>
        <a:xfrm>
          <a:off x="4610580" y="1949293"/>
          <a:ext cx="1869115" cy="11214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b="1" kern="1200"/>
            <a:t>Regular Security Audits</a:t>
          </a:r>
          <a:r>
            <a:rPr lang="en-US" sz="1200" kern="1200"/>
            <a:t>: Conducting regular security audits can help identify and address potential vulnerabilities that could be exploited by keyloggers.</a:t>
          </a:r>
        </a:p>
      </dsp:txBody>
      <dsp:txXfrm>
        <a:off x="4610580" y="1949293"/>
        <a:ext cx="1869115" cy="1121469"/>
      </dsp:txXfrm>
    </dsp:sp>
    <dsp:sp modelId="{FB683F17-CAA9-42F6-B6B5-4D4772B312E2}">
      <dsp:nvSpPr>
        <dsp:cNvPr id="0" name=""/>
        <dsp:cNvSpPr/>
      </dsp:nvSpPr>
      <dsp:spPr>
        <a:xfrm>
          <a:off x="6909592" y="1949293"/>
          <a:ext cx="1869115" cy="11214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88" tIns="96138" rIns="91588" bIns="96138" numCol="1" spcCol="1270" anchor="ctr" anchorCtr="0">
          <a:noAutofit/>
        </a:bodyPr>
        <a:lstStyle/>
        <a:p>
          <a:pPr marL="0" lvl="0" indent="0" algn="ctr" defTabSz="533400">
            <a:lnSpc>
              <a:spcPct val="90000"/>
            </a:lnSpc>
            <a:spcBef>
              <a:spcPct val="0"/>
            </a:spcBef>
            <a:spcAft>
              <a:spcPct val="35000"/>
            </a:spcAft>
            <a:buNone/>
          </a:pPr>
          <a:r>
            <a:rPr lang="en-US" sz="1200" kern="1200"/>
            <a:t>Implementing these measures can significantly enhance the security posture of individuals and organizations against the threat of keyloggers.</a:t>
          </a:r>
        </a:p>
      </dsp:txBody>
      <dsp:txXfrm>
        <a:off x="6909592" y="1949293"/>
        <a:ext cx="1869115" cy="1121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4B695-B416-432C-9677-1C3E37069C15}">
      <dsp:nvSpPr>
        <dsp:cNvPr id="0" name=""/>
        <dsp:cNvSpPr/>
      </dsp:nvSpPr>
      <dsp:spPr>
        <a:xfrm>
          <a:off x="542792" y="3135"/>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Risk Assessment</a:t>
          </a:r>
          <a:r>
            <a:rPr lang="en-US" sz="900" kern="1200"/>
            <a:t>: Conduct a comprehensive risk assessment to identify potential threats posed by keyloggers to the system and its users.</a:t>
          </a:r>
        </a:p>
      </dsp:txBody>
      <dsp:txXfrm>
        <a:off x="542792" y="3135"/>
        <a:ext cx="1626179" cy="975707"/>
      </dsp:txXfrm>
    </dsp:sp>
    <dsp:sp modelId="{D02EDDB5-0B41-4F6A-94F3-A7CB860520E9}">
      <dsp:nvSpPr>
        <dsp:cNvPr id="0" name=""/>
        <dsp:cNvSpPr/>
      </dsp:nvSpPr>
      <dsp:spPr>
        <a:xfrm>
          <a:off x="2331589" y="3135"/>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Requirements Gathering</a:t>
          </a:r>
          <a:r>
            <a:rPr lang="en-US" sz="900" kern="1200"/>
            <a:t>: Gather requirements from stakeholders, including end users and IT administrators, to understand their needs and expectations regarding keylogger security.</a:t>
          </a:r>
        </a:p>
      </dsp:txBody>
      <dsp:txXfrm>
        <a:off x="2331589" y="3135"/>
        <a:ext cx="1626179" cy="975707"/>
      </dsp:txXfrm>
    </dsp:sp>
    <dsp:sp modelId="{253C7ACD-BBEB-4E0D-9DCE-51E13F5079A2}">
      <dsp:nvSpPr>
        <dsp:cNvPr id="0" name=""/>
        <dsp:cNvSpPr/>
      </dsp:nvSpPr>
      <dsp:spPr>
        <a:xfrm>
          <a:off x="542792" y="1141461"/>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System Design</a:t>
          </a:r>
          <a:r>
            <a:rPr lang="en-US" sz="900" kern="1200"/>
            <a:t>: Design a security system that includes hardware and software components to detect, prevent, and mitigate keylogger threats.</a:t>
          </a:r>
        </a:p>
      </dsp:txBody>
      <dsp:txXfrm>
        <a:off x="542792" y="1141461"/>
        <a:ext cx="1626179" cy="975707"/>
      </dsp:txXfrm>
    </dsp:sp>
    <dsp:sp modelId="{D4B78D5A-1471-48F6-A83F-174A65533423}">
      <dsp:nvSpPr>
        <dsp:cNvPr id="0" name=""/>
        <dsp:cNvSpPr/>
      </dsp:nvSpPr>
      <dsp:spPr>
        <a:xfrm>
          <a:off x="2331589" y="1141461"/>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Implementation</a:t>
          </a:r>
          <a:r>
            <a:rPr lang="en-US" sz="900" kern="1200"/>
            <a:t>: Implement the designed system, including installing antivirus software, anti-keylogger software, and other security measures.</a:t>
          </a:r>
        </a:p>
      </dsp:txBody>
      <dsp:txXfrm>
        <a:off x="2331589" y="1141461"/>
        <a:ext cx="1626179" cy="975707"/>
      </dsp:txXfrm>
    </dsp:sp>
    <dsp:sp modelId="{143A0D32-32A5-41AE-8A58-242F0A4457B2}">
      <dsp:nvSpPr>
        <dsp:cNvPr id="0" name=""/>
        <dsp:cNvSpPr/>
      </dsp:nvSpPr>
      <dsp:spPr>
        <a:xfrm>
          <a:off x="542792" y="2279787"/>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Testing</a:t>
          </a:r>
          <a:r>
            <a:rPr lang="en-US" sz="900" kern="1200"/>
            <a:t>: Test the implemented system to ensure that it effectively detects and prevents keylogger threats without negatively impacting system performance or user experience.</a:t>
          </a:r>
        </a:p>
      </dsp:txBody>
      <dsp:txXfrm>
        <a:off x="542792" y="2279787"/>
        <a:ext cx="1626179" cy="975707"/>
      </dsp:txXfrm>
    </dsp:sp>
    <dsp:sp modelId="{6F28EE9A-BA4F-4254-885D-18E04694EBF1}">
      <dsp:nvSpPr>
        <dsp:cNvPr id="0" name=""/>
        <dsp:cNvSpPr/>
      </dsp:nvSpPr>
      <dsp:spPr>
        <a:xfrm>
          <a:off x="2331589" y="2279787"/>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Training and Awareness</a:t>
          </a:r>
          <a:r>
            <a:rPr lang="en-US" sz="900" kern="1200"/>
            <a:t>: Provide training and awareness programs to educate users about keylogger threats and best practices for preventing them.</a:t>
          </a:r>
        </a:p>
      </dsp:txBody>
      <dsp:txXfrm>
        <a:off x="2331589" y="2279787"/>
        <a:ext cx="1626179" cy="975707"/>
      </dsp:txXfrm>
    </dsp:sp>
    <dsp:sp modelId="{B072A703-38FE-499E-B51A-D23E5911FB90}">
      <dsp:nvSpPr>
        <dsp:cNvPr id="0" name=""/>
        <dsp:cNvSpPr/>
      </dsp:nvSpPr>
      <dsp:spPr>
        <a:xfrm>
          <a:off x="542792" y="3418112"/>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Monitoring and Maintenance</a:t>
          </a:r>
          <a:r>
            <a:rPr lang="en-US" sz="900" kern="1200"/>
            <a:t>: Continuously monitor the system for keylogger threats and perform regular maintenance to keep security measures up to date.</a:t>
          </a:r>
        </a:p>
      </dsp:txBody>
      <dsp:txXfrm>
        <a:off x="542792" y="3418112"/>
        <a:ext cx="1626179" cy="975707"/>
      </dsp:txXfrm>
    </dsp:sp>
    <dsp:sp modelId="{876F85A6-0AB7-4098-A631-EF40627DAF6A}">
      <dsp:nvSpPr>
        <dsp:cNvPr id="0" name=""/>
        <dsp:cNvSpPr/>
      </dsp:nvSpPr>
      <dsp:spPr>
        <a:xfrm>
          <a:off x="2331589" y="3418112"/>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Feedback and Improvement</a:t>
          </a:r>
          <a:r>
            <a:rPr lang="en-US" sz="900" kern="1200"/>
            <a:t>: Gather feedback from users and stakeholders to identify areas for improvement in the system and implement enhancements accordingly.</a:t>
          </a:r>
        </a:p>
      </dsp:txBody>
      <dsp:txXfrm>
        <a:off x="2331589" y="3418112"/>
        <a:ext cx="1626179" cy="975707"/>
      </dsp:txXfrm>
    </dsp:sp>
    <dsp:sp modelId="{FB54F7EB-D887-46C0-9CF4-3B1E8A478BB4}">
      <dsp:nvSpPr>
        <dsp:cNvPr id="0" name=""/>
        <dsp:cNvSpPr/>
      </dsp:nvSpPr>
      <dsp:spPr>
        <a:xfrm>
          <a:off x="1437191" y="4556438"/>
          <a:ext cx="1626179" cy="975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By following this system approach, organizations can enhance their keylogger security and reduce the risk of keylogger-related threats.</a:t>
          </a:r>
        </a:p>
      </dsp:txBody>
      <dsp:txXfrm>
        <a:off x="1437191" y="4556438"/>
        <a:ext cx="1626179" cy="975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96211-7861-491E-848B-36433D4E9F72}">
      <dsp:nvSpPr>
        <dsp:cNvPr id="0" name=""/>
        <dsp:cNvSpPr/>
      </dsp:nvSpPr>
      <dsp:spPr>
        <a:xfrm>
          <a:off x="3955" y="157902"/>
          <a:ext cx="1182276" cy="7093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Algorithm for Keylogger Security:</a:t>
          </a:r>
        </a:p>
      </dsp:txBody>
      <dsp:txXfrm>
        <a:off x="24732" y="178679"/>
        <a:ext cx="1140722" cy="667811"/>
      </dsp:txXfrm>
    </dsp:sp>
    <dsp:sp modelId="{21E0432D-5B1E-4E6B-9859-D7C42F97EE77}">
      <dsp:nvSpPr>
        <dsp:cNvPr id="0" name=""/>
        <dsp:cNvSpPr/>
      </dsp:nvSpPr>
      <dsp:spPr>
        <a:xfrm>
          <a:off x="1290272" y="365982"/>
          <a:ext cx="250642" cy="29320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90272" y="424623"/>
        <a:ext cx="175449" cy="175922"/>
      </dsp:txXfrm>
    </dsp:sp>
    <dsp:sp modelId="{A79F725A-EB0F-4DDB-BF83-9B998386FC06}">
      <dsp:nvSpPr>
        <dsp:cNvPr id="0" name=""/>
        <dsp:cNvSpPr/>
      </dsp:nvSpPr>
      <dsp:spPr>
        <a:xfrm>
          <a:off x="1659142" y="157902"/>
          <a:ext cx="1182276" cy="709365"/>
        </a:xfrm>
        <a:prstGeom prst="roundRect">
          <a:avLst>
            <a:gd name="adj" fmla="val 10000"/>
          </a:avLst>
        </a:prstGeom>
        <a:solidFill>
          <a:schemeClr val="accent2">
            <a:hueOff val="699353"/>
            <a:satOff val="746"/>
            <a:lumOff val="2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Keylogger Detection Algorithm</a:t>
          </a:r>
          <a:r>
            <a:rPr lang="en-US" sz="600" kern="1200"/>
            <a:t>: Implement an algorithm to detect keyloggers by monitoring system processes, file changes, and network activity for suspicious behavior.</a:t>
          </a:r>
        </a:p>
      </dsp:txBody>
      <dsp:txXfrm>
        <a:off x="1679919" y="178679"/>
        <a:ext cx="1140722" cy="667811"/>
      </dsp:txXfrm>
    </dsp:sp>
    <dsp:sp modelId="{50A8BABA-2FF6-4DC9-B767-54BBDC254D2E}">
      <dsp:nvSpPr>
        <dsp:cNvPr id="0" name=""/>
        <dsp:cNvSpPr/>
      </dsp:nvSpPr>
      <dsp:spPr>
        <a:xfrm>
          <a:off x="2945459" y="365982"/>
          <a:ext cx="250642" cy="293204"/>
        </a:xfrm>
        <a:prstGeom prst="rightArrow">
          <a:avLst>
            <a:gd name="adj1" fmla="val 60000"/>
            <a:gd name="adj2" fmla="val 50000"/>
          </a:avLst>
        </a:prstGeom>
        <a:solidFill>
          <a:schemeClr val="accent2">
            <a:hueOff val="769288"/>
            <a:satOff val="821"/>
            <a:lumOff val="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5459" y="424623"/>
        <a:ext cx="175449" cy="175922"/>
      </dsp:txXfrm>
    </dsp:sp>
    <dsp:sp modelId="{5D3933CC-EE0F-4332-9F34-4F08FCAF8291}">
      <dsp:nvSpPr>
        <dsp:cNvPr id="0" name=""/>
        <dsp:cNvSpPr/>
      </dsp:nvSpPr>
      <dsp:spPr>
        <a:xfrm>
          <a:off x="3314329" y="157902"/>
          <a:ext cx="1182276" cy="709365"/>
        </a:xfrm>
        <a:prstGeom prst="roundRect">
          <a:avLst>
            <a:gd name="adj" fmla="val 10000"/>
          </a:avLst>
        </a:prstGeom>
        <a:solidFill>
          <a:schemeClr val="accent2">
            <a:hueOff val="1398705"/>
            <a:satOff val="1492"/>
            <a:lumOff val="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Behavior Analysis</a:t>
          </a:r>
          <a:r>
            <a:rPr lang="en-US" sz="600" kern="1200"/>
            <a:t>: Use behavior analysis algorithms to identify patterns associated with keylogging activity, such as unusual keystroke patterns or frequent access to sensitive files.</a:t>
          </a:r>
        </a:p>
      </dsp:txBody>
      <dsp:txXfrm>
        <a:off x="3335106" y="178679"/>
        <a:ext cx="1140722" cy="667811"/>
      </dsp:txXfrm>
    </dsp:sp>
    <dsp:sp modelId="{2AEE147C-B013-4887-961F-97663A498CB4}">
      <dsp:nvSpPr>
        <dsp:cNvPr id="0" name=""/>
        <dsp:cNvSpPr/>
      </dsp:nvSpPr>
      <dsp:spPr>
        <a:xfrm rot="5400000">
          <a:off x="3780146" y="950027"/>
          <a:ext cx="250642" cy="293204"/>
        </a:xfrm>
        <a:prstGeom prst="rightArrow">
          <a:avLst>
            <a:gd name="adj1" fmla="val 60000"/>
            <a:gd name="adj2" fmla="val 50000"/>
          </a:avLst>
        </a:prstGeom>
        <a:solidFill>
          <a:schemeClr val="accent2">
            <a:hueOff val="1538576"/>
            <a:satOff val="1641"/>
            <a:lumOff val="5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3817507" y="971308"/>
        <a:ext cx="175922" cy="175449"/>
      </dsp:txXfrm>
    </dsp:sp>
    <dsp:sp modelId="{E385C9FF-4CEE-47F6-B7CF-CC889D33E73B}">
      <dsp:nvSpPr>
        <dsp:cNvPr id="0" name=""/>
        <dsp:cNvSpPr/>
      </dsp:nvSpPr>
      <dsp:spPr>
        <a:xfrm>
          <a:off x="3314329" y="1340178"/>
          <a:ext cx="1182276" cy="709365"/>
        </a:xfrm>
        <a:prstGeom prst="roundRect">
          <a:avLst>
            <a:gd name="adj" fmla="val 10000"/>
          </a:avLst>
        </a:prstGeom>
        <a:solidFill>
          <a:schemeClr val="accent2">
            <a:hueOff val="2098058"/>
            <a:satOff val="2238"/>
            <a:lumOff val="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Signature-based Detection</a:t>
          </a:r>
          <a:r>
            <a:rPr lang="en-US" sz="600" kern="1200"/>
            <a:t>: Employ signature-based detection algorithms to compare system files and processes against known keylogger signatures to identify and remove them.</a:t>
          </a:r>
        </a:p>
      </dsp:txBody>
      <dsp:txXfrm>
        <a:off x="3335106" y="1360955"/>
        <a:ext cx="1140722" cy="667811"/>
      </dsp:txXfrm>
    </dsp:sp>
    <dsp:sp modelId="{16722C66-90CF-4244-83CA-F8C4FB1908D5}">
      <dsp:nvSpPr>
        <dsp:cNvPr id="0" name=""/>
        <dsp:cNvSpPr/>
      </dsp:nvSpPr>
      <dsp:spPr>
        <a:xfrm rot="10800000">
          <a:off x="2959646" y="1548259"/>
          <a:ext cx="250642" cy="293204"/>
        </a:xfrm>
        <a:prstGeom prst="rightArrow">
          <a:avLst>
            <a:gd name="adj1" fmla="val 60000"/>
            <a:gd name="adj2" fmla="val 50000"/>
          </a:avLst>
        </a:prstGeom>
        <a:solidFill>
          <a:schemeClr val="accent2">
            <a:hueOff val="2307864"/>
            <a:satOff val="2462"/>
            <a:lumOff val="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34839" y="1606900"/>
        <a:ext cx="175449" cy="175922"/>
      </dsp:txXfrm>
    </dsp:sp>
    <dsp:sp modelId="{F755E221-2993-4E0A-AE73-ACA9797AB5F3}">
      <dsp:nvSpPr>
        <dsp:cNvPr id="0" name=""/>
        <dsp:cNvSpPr/>
      </dsp:nvSpPr>
      <dsp:spPr>
        <a:xfrm>
          <a:off x="1659142" y="1340178"/>
          <a:ext cx="1182276" cy="709365"/>
        </a:xfrm>
        <a:prstGeom prst="roundRect">
          <a:avLst>
            <a:gd name="adj" fmla="val 10000"/>
          </a:avLst>
        </a:prstGeom>
        <a:solidFill>
          <a:schemeClr val="accent2">
            <a:hueOff val="2797411"/>
            <a:satOff val="2984"/>
            <a:lumOff val="9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Deployment for Keylogger Security and Implementation:</a:t>
          </a:r>
        </a:p>
      </dsp:txBody>
      <dsp:txXfrm>
        <a:off x="1679919" y="1360955"/>
        <a:ext cx="1140722" cy="667811"/>
      </dsp:txXfrm>
    </dsp:sp>
    <dsp:sp modelId="{04897C4D-7803-45DF-BE20-CD4B717CBD51}">
      <dsp:nvSpPr>
        <dsp:cNvPr id="0" name=""/>
        <dsp:cNvSpPr/>
      </dsp:nvSpPr>
      <dsp:spPr>
        <a:xfrm rot="10800000">
          <a:off x="1304459" y="1548259"/>
          <a:ext cx="250642" cy="293204"/>
        </a:xfrm>
        <a:prstGeom prst="rightArrow">
          <a:avLst>
            <a:gd name="adj1" fmla="val 60000"/>
            <a:gd name="adj2" fmla="val 50000"/>
          </a:avLst>
        </a:prstGeom>
        <a:solidFill>
          <a:schemeClr val="accent2">
            <a:hueOff val="3077152"/>
            <a:satOff val="3282"/>
            <a:lumOff val="10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379652" y="1606900"/>
        <a:ext cx="175449" cy="175922"/>
      </dsp:txXfrm>
    </dsp:sp>
    <dsp:sp modelId="{2BD26776-E526-452C-9CE8-03E5D0773460}">
      <dsp:nvSpPr>
        <dsp:cNvPr id="0" name=""/>
        <dsp:cNvSpPr/>
      </dsp:nvSpPr>
      <dsp:spPr>
        <a:xfrm>
          <a:off x="3955" y="1340178"/>
          <a:ext cx="1182276" cy="709365"/>
        </a:xfrm>
        <a:prstGeom prst="roundRect">
          <a:avLst>
            <a:gd name="adj" fmla="val 10000"/>
          </a:avLst>
        </a:prstGeom>
        <a:solidFill>
          <a:schemeClr val="accent2">
            <a:hueOff val="3496764"/>
            <a:satOff val="3730"/>
            <a:lumOff val="11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Endpoint Security Solutions</a:t>
          </a:r>
          <a:r>
            <a:rPr lang="en-US" sz="600" kern="1200"/>
            <a:t>: Deploy endpoint security solutions that include anti-keylogger features to protect individual devices from keylogging threats.</a:t>
          </a:r>
        </a:p>
      </dsp:txBody>
      <dsp:txXfrm>
        <a:off x="24732" y="1360955"/>
        <a:ext cx="1140722" cy="667811"/>
      </dsp:txXfrm>
    </dsp:sp>
    <dsp:sp modelId="{6D782F2F-A929-4D2B-B392-0F411B596C71}">
      <dsp:nvSpPr>
        <dsp:cNvPr id="0" name=""/>
        <dsp:cNvSpPr/>
      </dsp:nvSpPr>
      <dsp:spPr>
        <a:xfrm rot="5400000">
          <a:off x="469772" y="2132304"/>
          <a:ext cx="250642" cy="293204"/>
        </a:xfrm>
        <a:prstGeom prst="rightArrow">
          <a:avLst>
            <a:gd name="adj1" fmla="val 60000"/>
            <a:gd name="adj2" fmla="val 50000"/>
          </a:avLst>
        </a:prstGeom>
        <a:solidFill>
          <a:schemeClr val="accent2">
            <a:hueOff val="3846440"/>
            <a:satOff val="4103"/>
            <a:lumOff val="1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07133" y="2153585"/>
        <a:ext cx="175922" cy="175449"/>
      </dsp:txXfrm>
    </dsp:sp>
    <dsp:sp modelId="{96481BE0-883A-481D-AE12-414A46D0D25D}">
      <dsp:nvSpPr>
        <dsp:cNvPr id="0" name=""/>
        <dsp:cNvSpPr/>
      </dsp:nvSpPr>
      <dsp:spPr>
        <a:xfrm>
          <a:off x="3955" y="2522455"/>
          <a:ext cx="1182276" cy="709365"/>
        </a:xfrm>
        <a:prstGeom prst="roundRect">
          <a:avLst>
            <a:gd name="adj" fmla="val 10000"/>
          </a:avLst>
        </a:prstGeom>
        <a:solidFill>
          <a:schemeClr val="accent2">
            <a:hueOff val="4196116"/>
            <a:satOff val="4475"/>
            <a:lumOff val="1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Network Security Appliances</a:t>
          </a:r>
          <a:r>
            <a:rPr lang="en-US" sz="600" kern="1200"/>
            <a:t>: Implement network security appliances that can detect and block keylogger activity at the network level, preventing them from reaching endpoints.</a:t>
          </a:r>
        </a:p>
      </dsp:txBody>
      <dsp:txXfrm>
        <a:off x="24732" y="2543232"/>
        <a:ext cx="1140722" cy="667811"/>
      </dsp:txXfrm>
    </dsp:sp>
    <dsp:sp modelId="{6C76D35E-3AC0-4CBE-8349-05F0905A6B32}">
      <dsp:nvSpPr>
        <dsp:cNvPr id="0" name=""/>
        <dsp:cNvSpPr/>
      </dsp:nvSpPr>
      <dsp:spPr>
        <a:xfrm>
          <a:off x="1290272" y="2730535"/>
          <a:ext cx="250642" cy="293204"/>
        </a:xfrm>
        <a:prstGeom prst="rightArrow">
          <a:avLst>
            <a:gd name="adj1" fmla="val 60000"/>
            <a:gd name="adj2" fmla="val 50000"/>
          </a:avLst>
        </a:prstGeom>
        <a:solidFill>
          <a:schemeClr val="accent2">
            <a:hueOff val="4615728"/>
            <a:satOff val="4923"/>
            <a:lumOff val="15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90272" y="2789176"/>
        <a:ext cx="175449" cy="175922"/>
      </dsp:txXfrm>
    </dsp:sp>
    <dsp:sp modelId="{37852DB6-B892-49EC-B17C-83A73131A5F4}">
      <dsp:nvSpPr>
        <dsp:cNvPr id="0" name=""/>
        <dsp:cNvSpPr/>
      </dsp:nvSpPr>
      <dsp:spPr>
        <a:xfrm>
          <a:off x="1659142" y="2522455"/>
          <a:ext cx="1182276" cy="709365"/>
        </a:xfrm>
        <a:prstGeom prst="roundRect">
          <a:avLst>
            <a:gd name="adj" fmla="val 10000"/>
          </a:avLst>
        </a:prstGeom>
        <a:solidFill>
          <a:schemeClr val="accent2">
            <a:hueOff val="4895469"/>
            <a:satOff val="5221"/>
            <a:lumOff val="16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Security Information and Event Management (SIEM)</a:t>
          </a:r>
          <a:r>
            <a:rPr lang="en-US" sz="600" kern="1200"/>
            <a:t>: Use SIEM solutions to centralize and analyze log data from various sources to detect keylogger activity and other security threats.</a:t>
          </a:r>
        </a:p>
      </dsp:txBody>
      <dsp:txXfrm>
        <a:off x="1679919" y="2543232"/>
        <a:ext cx="1140722" cy="667811"/>
      </dsp:txXfrm>
    </dsp:sp>
    <dsp:sp modelId="{DF79AF9C-14E8-4732-83F4-2274C0AD38A1}">
      <dsp:nvSpPr>
        <dsp:cNvPr id="0" name=""/>
        <dsp:cNvSpPr/>
      </dsp:nvSpPr>
      <dsp:spPr>
        <a:xfrm>
          <a:off x="2945459" y="2730535"/>
          <a:ext cx="250642" cy="293204"/>
        </a:xfrm>
        <a:prstGeom prst="rightArrow">
          <a:avLst>
            <a:gd name="adj1" fmla="val 60000"/>
            <a:gd name="adj2" fmla="val 50000"/>
          </a:avLst>
        </a:prstGeom>
        <a:solidFill>
          <a:schemeClr val="accent2">
            <a:hueOff val="5385016"/>
            <a:satOff val="5744"/>
            <a:lumOff val="17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5459" y="2789176"/>
        <a:ext cx="175449" cy="175922"/>
      </dsp:txXfrm>
    </dsp:sp>
    <dsp:sp modelId="{1639D214-AA9F-4915-858B-206E4982F641}">
      <dsp:nvSpPr>
        <dsp:cNvPr id="0" name=""/>
        <dsp:cNvSpPr/>
      </dsp:nvSpPr>
      <dsp:spPr>
        <a:xfrm>
          <a:off x="3314329" y="2522455"/>
          <a:ext cx="1182276" cy="709365"/>
        </a:xfrm>
        <a:prstGeom prst="roundRect">
          <a:avLst>
            <a:gd name="adj" fmla="val 10000"/>
          </a:avLst>
        </a:prstGeom>
        <a:solidFill>
          <a:schemeClr val="accent2">
            <a:hueOff val="5594822"/>
            <a:satOff val="5967"/>
            <a:lumOff val="1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User Education and Awareness</a:t>
          </a:r>
          <a:r>
            <a:rPr lang="en-US" sz="600" kern="1200"/>
            <a:t>: Conduct regular user education and awareness programs to educate users about keylogger threats and best practices for avoiding them.</a:t>
          </a:r>
        </a:p>
      </dsp:txBody>
      <dsp:txXfrm>
        <a:off x="3335106" y="2543232"/>
        <a:ext cx="1140722" cy="667811"/>
      </dsp:txXfrm>
    </dsp:sp>
    <dsp:sp modelId="{A5966EB1-94A7-437A-AD13-5FD44F3F4333}">
      <dsp:nvSpPr>
        <dsp:cNvPr id="0" name=""/>
        <dsp:cNvSpPr/>
      </dsp:nvSpPr>
      <dsp:spPr>
        <a:xfrm rot="5400000">
          <a:off x="3780146" y="3314580"/>
          <a:ext cx="250642" cy="293204"/>
        </a:xfrm>
        <a:prstGeom prst="rightArrow">
          <a:avLst>
            <a:gd name="adj1" fmla="val 60000"/>
            <a:gd name="adj2" fmla="val 50000"/>
          </a:avLst>
        </a:prstGeom>
        <a:solidFill>
          <a:schemeClr val="accent2">
            <a:hueOff val="6154304"/>
            <a:satOff val="6564"/>
            <a:lumOff val="20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3817507" y="3335861"/>
        <a:ext cx="175922" cy="175449"/>
      </dsp:txXfrm>
    </dsp:sp>
    <dsp:sp modelId="{928D6F36-A32F-4FA7-9938-618D24E962FA}">
      <dsp:nvSpPr>
        <dsp:cNvPr id="0" name=""/>
        <dsp:cNvSpPr/>
      </dsp:nvSpPr>
      <dsp:spPr>
        <a:xfrm>
          <a:off x="3314329" y="3704731"/>
          <a:ext cx="1182276" cy="709365"/>
        </a:xfrm>
        <a:prstGeom prst="roundRect">
          <a:avLst>
            <a:gd name="adj" fmla="val 10000"/>
          </a:avLst>
        </a:prstGeom>
        <a:solidFill>
          <a:schemeClr val="accent2">
            <a:hueOff val="6294174"/>
            <a:satOff val="6713"/>
            <a:lumOff val="20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Regular Updates and Patching</a:t>
          </a:r>
          <a:r>
            <a:rPr lang="en-US" sz="600" kern="1200"/>
            <a:t>: Ensure that all systems and software are regularly updated with the latest security patches to protect against known keylogger vulnerabilities.</a:t>
          </a:r>
        </a:p>
      </dsp:txBody>
      <dsp:txXfrm>
        <a:off x="3335106" y="3725508"/>
        <a:ext cx="1140722" cy="667811"/>
      </dsp:txXfrm>
    </dsp:sp>
    <dsp:sp modelId="{5DDF03BF-1ED9-45C2-B94A-8B4D5037F3BF}">
      <dsp:nvSpPr>
        <dsp:cNvPr id="0" name=""/>
        <dsp:cNvSpPr/>
      </dsp:nvSpPr>
      <dsp:spPr>
        <a:xfrm rot="10800000">
          <a:off x="2959646" y="3912812"/>
          <a:ext cx="250642" cy="293204"/>
        </a:xfrm>
        <a:prstGeom prst="rightArrow">
          <a:avLst>
            <a:gd name="adj1" fmla="val 60000"/>
            <a:gd name="adj2" fmla="val 50000"/>
          </a:avLst>
        </a:prstGeom>
        <a:solidFill>
          <a:schemeClr val="accent2">
            <a:hueOff val="6923591"/>
            <a:satOff val="7385"/>
            <a:lumOff val="22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34839" y="3971453"/>
        <a:ext cx="175449" cy="175922"/>
      </dsp:txXfrm>
    </dsp:sp>
    <dsp:sp modelId="{47423AEF-6081-4A93-A319-599FE61ADF0B}">
      <dsp:nvSpPr>
        <dsp:cNvPr id="0" name=""/>
        <dsp:cNvSpPr/>
      </dsp:nvSpPr>
      <dsp:spPr>
        <a:xfrm>
          <a:off x="1659142" y="3704731"/>
          <a:ext cx="1182276" cy="709365"/>
        </a:xfrm>
        <a:prstGeom prst="roundRect">
          <a:avLst>
            <a:gd name="adj" fmla="val 10000"/>
          </a:avLst>
        </a:prstGeom>
        <a:solidFill>
          <a:schemeClr val="accent2">
            <a:hueOff val="6993527"/>
            <a:satOff val="7459"/>
            <a:lumOff val="2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Continuous Monitoring</a:t>
          </a:r>
          <a:r>
            <a:rPr lang="en-US" sz="600" kern="1200"/>
            <a:t>: Continuously monitor systems and networks for keylogger activity using automated monitoring tools and manual inspections.</a:t>
          </a:r>
        </a:p>
      </dsp:txBody>
      <dsp:txXfrm>
        <a:off x="1679919" y="3725508"/>
        <a:ext cx="1140722" cy="667811"/>
      </dsp:txXfrm>
    </dsp:sp>
    <dsp:sp modelId="{5AA9D110-BDAC-43CC-9AB6-91820AEDF21D}">
      <dsp:nvSpPr>
        <dsp:cNvPr id="0" name=""/>
        <dsp:cNvSpPr/>
      </dsp:nvSpPr>
      <dsp:spPr>
        <a:xfrm rot="10800000">
          <a:off x="1304459" y="3912812"/>
          <a:ext cx="250642" cy="293204"/>
        </a:xfrm>
        <a:prstGeom prst="rightArrow">
          <a:avLst>
            <a:gd name="adj1" fmla="val 60000"/>
            <a:gd name="adj2" fmla="val 50000"/>
          </a:avLst>
        </a:prstGeom>
        <a:solidFill>
          <a:schemeClr val="accent2">
            <a:hueOff val="7692880"/>
            <a:satOff val="8205"/>
            <a:lumOff val="25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379652" y="3971453"/>
        <a:ext cx="175449" cy="175922"/>
      </dsp:txXfrm>
    </dsp:sp>
    <dsp:sp modelId="{84487F0F-494F-4D42-9926-122C1A04E693}">
      <dsp:nvSpPr>
        <dsp:cNvPr id="0" name=""/>
        <dsp:cNvSpPr/>
      </dsp:nvSpPr>
      <dsp:spPr>
        <a:xfrm>
          <a:off x="3955" y="3704731"/>
          <a:ext cx="1182276" cy="709365"/>
        </a:xfrm>
        <a:prstGeom prst="roundRect">
          <a:avLst>
            <a:gd name="adj" fmla="val 1000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kern="1200"/>
            <a:t>Incident Response Plan</a:t>
          </a:r>
          <a:r>
            <a:rPr lang="en-US" sz="600" kern="1200"/>
            <a:t>: Develop and implement an incident response plan to quickly respond to and mitigate keylogger attacks if they occur.</a:t>
          </a:r>
        </a:p>
      </dsp:txBody>
      <dsp:txXfrm>
        <a:off x="24732" y="3725508"/>
        <a:ext cx="1140722" cy="66781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April 4,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5871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April 4,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0722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April 4,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8645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April 4,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7849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April 4,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4995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April 4,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272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April 4,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7320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April 4,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5348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April 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1316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April 4,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9723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April 4,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9637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April 4,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810901337"/>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tablet&#10;&#10;Description automatically generated">
            <a:extLst>
              <a:ext uri="{FF2B5EF4-FFF2-40B4-BE49-F238E27FC236}">
                <a16:creationId xmlns:a16="http://schemas.microsoft.com/office/drawing/2014/main" id="{BDE92AC0-6561-E05C-4D1A-5E44B2E59B04}"/>
              </a:ext>
            </a:extLst>
          </p:cNvPr>
          <p:cNvPicPr>
            <a:picLocks noChangeAspect="1"/>
          </p:cNvPicPr>
          <p:nvPr/>
        </p:nvPicPr>
        <p:blipFill rotWithShape="1">
          <a:blip r:embed="rId2"/>
          <a:srcRect t="1573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8" name="Rectangle 77">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75613" y="549275"/>
            <a:ext cx="3565524" cy="2887174"/>
          </a:xfrm>
        </p:spPr>
        <p:txBody>
          <a:bodyPr anchor="b">
            <a:normAutofit/>
          </a:bodyPr>
          <a:lstStyle/>
          <a:p>
            <a:r>
              <a:rPr lang="en-US" sz="4800"/>
              <a:t>KEYLOGGER</a:t>
            </a:r>
          </a:p>
        </p:txBody>
      </p:sp>
      <p:sp>
        <p:nvSpPr>
          <p:cNvPr id="80" name="Rectangle 7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075612" y="3569007"/>
            <a:ext cx="3565525" cy="2523817"/>
          </a:xfrm>
        </p:spPr>
        <p:txBody>
          <a:bodyPr vert="horz" lIns="0" tIns="0" rIns="0" bIns="0" rtlCol="0">
            <a:normAutofit/>
          </a:bodyPr>
          <a:lstStyle/>
          <a:p>
            <a:r>
              <a:rPr lang="en-US" sz="2000">
                <a:solidFill>
                  <a:schemeClr val="tx1">
                    <a:alpha val="60000"/>
                  </a:schemeClr>
                </a:solidFill>
                <a:ea typeface="Source Sans Pro"/>
              </a:rPr>
              <a:t>Presented by:Swetha.G</a:t>
            </a:r>
          </a:p>
          <a:p>
            <a:r>
              <a:rPr lang="en-US" sz="2000">
                <a:solidFill>
                  <a:schemeClr val="tx1">
                    <a:alpha val="60000"/>
                  </a:schemeClr>
                </a:solidFill>
                <a:ea typeface="Source Sans Pro"/>
              </a:rPr>
              <a:t>Anjalai Ammal Mahalingam Engineering College</a:t>
            </a:r>
          </a:p>
          <a:p>
            <a:r>
              <a:rPr lang="en-US" sz="2000">
                <a:solidFill>
                  <a:schemeClr val="tx1">
                    <a:alpha val="60000"/>
                  </a:schemeClr>
                </a:solidFill>
                <a:ea typeface="Source Sans Pro"/>
              </a:rPr>
              <a:t>B.E Computer Science and Engineering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CA9A-5D6C-04A6-214E-0EC6F068AE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3181DD8-8EC5-2BDE-9639-90C6307C9F78}"/>
              </a:ext>
            </a:extLst>
          </p:cNvPr>
          <p:cNvSpPr>
            <a:spLocks noGrp="1"/>
          </p:cNvSpPr>
          <p:nvPr>
            <p:ph idx="1"/>
          </p:nvPr>
        </p:nvSpPr>
        <p:spPr>
          <a:xfrm>
            <a:off x="550863" y="2113200"/>
            <a:ext cx="9218215" cy="3941128"/>
          </a:xfrm>
        </p:spPr>
        <p:txBody>
          <a:bodyPr/>
          <a:lstStyle/>
          <a:p>
            <a:r>
              <a:rPr lang="en-US" dirty="0"/>
              <a:t>The proposed cybersecurity solution offers a proactive and adaptive approach to mitigate the threat posed by keyloggers, enabling organizations to protect sensitive data and preserve user </a:t>
            </a:r>
            <a:r>
              <a:rPr lang="en-US" dirty="0" err="1"/>
              <a:t>privacy.by</a:t>
            </a:r>
            <a:r>
              <a:rPr lang="en-US" dirty="0"/>
              <a:t> combining software- based detection algorithm with hardware- based system </a:t>
            </a:r>
            <a:r>
              <a:rPr lang="en-US" dirty="0" err="1"/>
              <a:t>system</a:t>
            </a:r>
            <a:r>
              <a:rPr lang="en-US" dirty="0"/>
              <a:t>, the  system provides robust </a:t>
            </a:r>
            <a:r>
              <a:rPr lang="en-US" dirty="0" err="1"/>
              <a:t>defences</a:t>
            </a:r>
            <a:r>
              <a:rPr lang="en-US" dirty="0"/>
              <a:t> mechanism against both known and emerging keyloggers threats.</a:t>
            </a:r>
          </a:p>
        </p:txBody>
      </p:sp>
    </p:spTree>
    <p:extLst>
      <p:ext uri="{BB962C8B-B14F-4D97-AF65-F5344CB8AC3E}">
        <p14:creationId xmlns:p14="http://schemas.microsoft.com/office/powerpoint/2010/main" val="45900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F768-2FD4-75F3-770B-BDE3981D455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4564764-BDA8-52AA-AF33-9E340409CD85}"/>
              </a:ext>
            </a:extLst>
          </p:cNvPr>
          <p:cNvSpPr>
            <a:spLocks noGrp="1"/>
          </p:cNvSpPr>
          <p:nvPr>
            <p:ph idx="1"/>
          </p:nvPr>
        </p:nvSpPr>
        <p:spPr>
          <a:xfrm>
            <a:off x="550863" y="2113200"/>
            <a:ext cx="10200481" cy="3583942"/>
          </a:xfrm>
        </p:spPr>
        <p:txBody>
          <a:bodyPr/>
          <a:lstStyle/>
          <a:p>
            <a:r>
              <a:rPr lang="en-US" dirty="0"/>
              <a:t>[1] Smith, J, &amp; jones, A.(2022) .” detecting and preventing keyloggers Attacks: A Comprehensive Review.” Journal of cybersecurity Research, 10(2) , 145-168</a:t>
            </a:r>
          </a:p>
          <a:p>
            <a:r>
              <a:rPr lang="en-US" dirty="0"/>
              <a:t>2 Browse, C , &amp; Green, D(2023).” Machines Learning Approaches for keyloggers Detection in enterprise environments. “</a:t>
            </a:r>
          </a:p>
        </p:txBody>
      </p:sp>
    </p:spTree>
    <p:extLst>
      <p:ext uri="{BB962C8B-B14F-4D97-AF65-F5344CB8AC3E}">
        <p14:creationId xmlns:p14="http://schemas.microsoft.com/office/powerpoint/2010/main" val="362901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9D10-1E7C-A7E9-0837-F1988F08E8F6}"/>
              </a:ext>
            </a:extLst>
          </p:cNvPr>
          <p:cNvSpPr>
            <a:spLocks noGrp="1"/>
          </p:cNvSpPr>
          <p:nvPr>
            <p:ph type="title"/>
          </p:nvPr>
        </p:nvSpPr>
        <p:spPr>
          <a:xfrm>
            <a:off x="550862" y="2625327"/>
            <a:ext cx="10879138" cy="1982391"/>
          </a:xfrm>
        </p:spPr>
        <p:txBody>
          <a:bodyPr/>
          <a:lstStyle/>
          <a:p>
            <a:r>
              <a:rPr lang="en-US" dirty="0"/>
              <a:t>                        Thank you</a:t>
            </a:r>
          </a:p>
        </p:txBody>
      </p:sp>
    </p:spTree>
    <p:extLst>
      <p:ext uri="{BB962C8B-B14F-4D97-AF65-F5344CB8AC3E}">
        <p14:creationId xmlns:p14="http://schemas.microsoft.com/office/powerpoint/2010/main" val="396209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BFC1-AA29-2425-F898-7408F98A1419}"/>
              </a:ext>
            </a:extLst>
          </p:cNvPr>
          <p:cNvSpPr>
            <a:spLocks noGrp="1"/>
          </p:cNvSpPr>
          <p:nvPr>
            <p:ph type="title"/>
          </p:nvPr>
        </p:nvSpPr>
        <p:spPr/>
        <p:txBody>
          <a:bodyPr/>
          <a:lstStyle/>
          <a:p>
            <a:r>
              <a:rPr lang="en-US"/>
              <a:t>OUTLINE</a:t>
            </a:r>
          </a:p>
        </p:txBody>
      </p:sp>
      <p:graphicFrame>
        <p:nvGraphicFramePr>
          <p:cNvPr id="22" name="Content Placeholder 2">
            <a:extLst>
              <a:ext uri="{FF2B5EF4-FFF2-40B4-BE49-F238E27FC236}">
                <a16:creationId xmlns:a16="http://schemas.microsoft.com/office/drawing/2014/main" id="{00704473-1471-CC1A-605D-E6B7C30F7303}"/>
              </a:ext>
            </a:extLst>
          </p:cNvPr>
          <p:cNvGraphicFramePr>
            <a:graphicFrameLocks noGrp="1"/>
          </p:cNvGraphicFramePr>
          <p:nvPr>
            <p:ph idx="1"/>
            <p:extLst>
              <p:ext uri="{D42A27DB-BD31-4B8C-83A1-F6EECF244321}">
                <p14:modId xmlns:p14="http://schemas.microsoft.com/office/powerpoint/2010/main" val="3523643931"/>
              </p:ext>
            </p:extLst>
          </p:nvPr>
        </p:nvGraphicFramePr>
        <p:xfrm>
          <a:off x="881542" y="1710633"/>
          <a:ext cx="11090274" cy="514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46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FA3A7-F54D-C5F7-D05E-8F7C048B5ABF}"/>
              </a:ext>
            </a:extLst>
          </p:cNvPr>
          <p:cNvSpPr>
            <a:spLocks noGrp="1"/>
          </p:cNvSpPr>
          <p:nvPr>
            <p:ph type="title"/>
          </p:nvPr>
        </p:nvSpPr>
        <p:spPr>
          <a:xfrm>
            <a:off x="550862" y="580363"/>
            <a:ext cx="5437188" cy="1333055"/>
          </a:xfrm>
        </p:spPr>
        <p:txBody>
          <a:bodyPr wrap="square" anchor="t">
            <a:normAutofit/>
          </a:bodyPr>
          <a:lstStyle/>
          <a:p>
            <a:pPr>
              <a:lnSpc>
                <a:spcPct val="90000"/>
              </a:lnSpc>
            </a:pPr>
            <a:r>
              <a:rPr lang="en-US"/>
              <a:t>PROBLEM STATEMENT</a:t>
            </a:r>
          </a:p>
        </p:txBody>
      </p:sp>
      <p:grpSp>
        <p:nvGrpSpPr>
          <p:cNvPr id="21" name="Group 20">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2"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Hands typing on a keyboard&#10;&#10;Description automatically generated">
            <a:extLst>
              <a:ext uri="{FF2B5EF4-FFF2-40B4-BE49-F238E27FC236}">
                <a16:creationId xmlns:a16="http://schemas.microsoft.com/office/drawing/2014/main" id="{A8962E12-3653-0674-B3C5-8889A089A3FB}"/>
              </a:ext>
            </a:extLst>
          </p:cNvPr>
          <p:cNvPicPr>
            <a:picLocks noChangeAspect="1"/>
          </p:cNvPicPr>
          <p:nvPr/>
        </p:nvPicPr>
        <p:blipFill>
          <a:blip r:embed="rId2"/>
          <a:stretch>
            <a:fillRect/>
          </a:stretch>
        </p:blipFill>
        <p:spPr>
          <a:xfrm>
            <a:off x="550863" y="2798340"/>
            <a:ext cx="5773738" cy="3244106"/>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EBAC98FB-1832-60B7-8D52-A50EE9E215F3}"/>
              </a:ext>
            </a:extLst>
          </p:cNvPr>
          <p:cNvSpPr>
            <a:spLocks noGrp="1"/>
          </p:cNvSpPr>
          <p:nvPr>
            <p:ph idx="1"/>
          </p:nvPr>
        </p:nvSpPr>
        <p:spPr>
          <a:xfrm>
            <a:off x="7140575" y="1520825"/>
            <a:ext cx="4500562" cy="4572000"/>
          </a:xfrm>
        </p:spPr>
        <p:txBody>
          <a:bodyPr vert="horz" lIns="0" tIns="0" rIns="0" bIns="0" rtlCol="0" anchor="t">
            <a:normAutofit/>
          </a:bodyPr>
          <a:lstStyle/>
          <a:p>
            <a:pPr>
              <a:lnSpc>
                <a:spcPct val="100000"/>
              </a:lnSpc>
            </a:pPr>
            <a:r>
              <a:rPr lang="en-US" dirty="0">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dirty="0">
              <a:ea typeface="Source Sans Pro"/>
            </a:endParaRPr>
          </a:p>
        </p:txBody>
      </p:sp>
    </p:spTree>
    <p:extLst>
      <p:ext uri="{BB962C8B-B14F-4D97-AF65-F5344CB8AC3E}">
        <p14:creationId xmlns:p14="http://schemas.microsoft.com/office/powerpoint/2010/main" val="273094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545C9-4223-EDAD-D49F-94C0C4D23156}"/>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a:t>PROPOSED SOLUTION</a:t>
            </a:r>
            <a:br>
              <a:rPr lang="en-US" sz="3400"/>
            </a:br>
            <a:endParaRPr lang="en-US" sz="3400"/>
          </a:p>
        </p:txBody>
      </p:sp>
      <p:sp>
        <p:nvSpPr>
          <p:cNvPr id="10" name="Rectangle 9">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9DF4BCAC-F0AC-E1BC-5759-A9FD0E0C2816}"/>
              </a:ext>
            </a:extLst>
          </p:cNvPr>
          <p:cNvGraphicFramePr>
            <a:graphicFrameLocks noGrp="1"/>
          </p:cNvGraphicFramePr>
          <p:nvPr>
            <p:ph idx="1"/>
            <p:extLst>
              <p:ext uri="{D42A27DB-BD31-4B8C-83A1-F6EECF244321}">
                <p14:modId xmlns:p14="http://schemas.microsoft.com/office/powerpoint/2010/main" val="4101623467"/>
              </p:ext>
            </p:extLst>
          </p:nvPr>
        </p:nvGraphicFramePr>
        <p:xfrm>
          <a:off x="1097203" y="1689607"/>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amp;#39;s hands on a keyboard&#10;&#10;Description automatically generated">
            <a:extLst>
              <a:ext uri="{FF2B5EF4-FFF2-40B4-BE49-F238E27FC236}">
                <a16:creationId xmlns:a16="http://schemas.microsoft.com/office/drawing/2014/main" id="{AABBE67D-72DC-9599-C0D4-EE57E3AE100B}"/>
              </a:ext>
            </a:extLst>
          </p:cNvPr>
          <p:cNvPicPr>
            <a:picLocks noChangeAspect="1"/>
          </p:cNvPicPr>
          <p:nvPr/>
        </p:nvPicPr>
        <p:blipFill>
          <a:blip r:embed="rId7"/>
          <a:stretch>
            <a:fillRect/>
          </a:stretch>
        </p:blipFill>
        <p:spPr>
          <a:xfrm>
            <a:off x="15368049" y="4239614"/>
            <a:ext cx="2619375" cy="1743075"/>
          </a:xfrm>
          <a:prstGeom prst="rect">
            <a:avLst/>
          </a:prstGeom>
        </p:spPr>
      </p:pic>
    </p:spTree>
    <p:extLst>
      <p:ext uri="{BB962C8B-B14F-4D97-AF65-F5344CB8AC3E}">
        <p14:creationId xmlns:p14="http://schemas.microsoft.com/office/powerpoint/2010/main" val="204896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DCCC3-CE0F-F1E4-3D22-E8CFDA296EE5}"/>
              </a:ext>
            </a:extLst>
          </p:cNvPr>
          <p:cNvSpPr>
            <a:spLocks noGrp="1"/>
          </p:cNvSpPr>
          <p:nvPr>
            <p:ph type="title"/>
          </p:nvPr>
        </p:nvSpPr>
        <p:spPr>
          <a:xfrm>
            <a:off x="550862" y="580363"/>
            <a:ext cx="5437188" cy="1333055"/>
          </a:xfrm>
        </p:spPr>
        <p:txBody>
          <a:bodyPr wrap="square" anchor="t">
            <a:normAutofit/>
          </a:bodyPr>
          <a:lstStyle/>
          <a:p>
            <a:pPr>
              <a:lnSpc>
                <a:spcPct val="90000"/>
              </a:lnSpc>
            </a:pPr>
            <a:r>
              <a:rPr lang="en-US"/>
              <a:t>SYSTEM APPROACH</a:t>
            </a:r>
            <a:br>
              <a:rPr lang="en-US"/>
            </a:br>
            <a:endParaRPr lang="en-US"/>
          </a:p>
        </p:txBody>
      </p:sp>
      <p:grpSp>
        <p:nvGrpSpPr>
          <p:cNvPr id="38" name="Group 37">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2" name="Freeform: Shape 11">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39" name="Content Placeholder 2">
            <a:extLst>
              <a:ext uri="{FF2B5EF4-FFF2-40B4-BE49-F238E27FC236}">
                <a16:creationId xmlns:a16="http://schemas.microsoft.com/office/drawing/2014/main" id="{5FAF63C8-9E24-C27D-70BE-504F4DE6328B}"/>
              </a:ext>
            </a:extLst>
          </p:cNvPr>
          <p:cNvGraphicFramePr>
            <a:graphicFrameLocks noGrp="1"/>
          </p:cNvGraphicFramePr>
          <p:nvPr>
            <p:ph idx="1"/>
          </p:nvPr>
        </p:nvGraphicFramePr>
        <p:xfrm>
          <a:off x="7140575" y="586297"/>
          <a:ext cx="4500562" cy="553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Freeform: Shape 39">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close up of a keyboard&#10;&#10;Description automatically generated">
            <a:extLst>
              <a:ext uri="{FF2B5EF4-FFF2-40B4-BE49-F238E27FC236}">
                <a16:creationId xmlns:a16="http://schemas.microsoft.com/office/drawing/2014/main" id="{7452B452-5444-2C7D-E0F2-23727F51BFE5}"/>
              </a:ext>
            </a:extLst>
          </p:cNvPr>
          <p:cNvPicPr>
            <a:picLocks noChangeAspect="1"/>
          </p:cNvPicPr>
          <p:nvPr/>
        </p:nvPicPr>
        <p:blipFill>
          <a:blip r:embed="rId7"/>
          <a:stretch>
            <a:fillRect/>
          </a:stretch>
        </p:blipFill>
        <p:spPr>
          <a:xfrm>
            <a:off x="990691" y="1709199"/>
            <a:ext cx="4560317" cy="4532282"/>
          </a:xfrm>
          <a:prstGeom prst="rect">
            <a:avLst/>
          </a:prstGeom>
        </p:spPr>
      </p:pic>
    </p:spTree>
    <p:extLst>
      <p:ext uri="{BB962C8B-B14F-4D97-AF65-F5344CB8AC3E}">
        <p14:creationId xmlns:p14="http://schemas.microsoft.com/office/powerpoint/2010/main" val="274057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D31CD-A070-824D-733D-8CF6C0122AF1}"/>
              </a:ext>
            </a:extLst>
          </p:cNvPr>
          <p:cNvSpPr>
            <a:spLocks noGrp="1"/>
          </p:cNvSpPr>
          <p:nvPr>
            <p:ph type="title"/>
          </p:nvPr>
        </p:nvSpPr>
        <p:spPr>
          <a:xfrm>
            <a:off x="550862" y="580363"/>
            <a:ext cx="5437188" cy="1333055"/>
          </a:xfrm>
        </p:spPr>
        <p:txBody>
          <a:bodyPr wrap="square" anchor="t">
            <a:normAutofit/>
          </a:bodyPr>
          <a:lstStyle/>
          <a:p>
            <a:pPr>
              <a:lnSpc>
                <a:spcPct val="90000"/>
              </a:lnSpc>
            </a:pPr>
            <a:r>
              <a:rPr lang="en-US" sz="3400"/>
              <a:t>ALGORITHM &amp;DEPLOYMENT</a:t>
            </a:r>
            <a:br>
              <a:rPr lang="en-US" sz="3400"/>
            </a:br>
            <a:endParaRPr lang="en-US" sz="3400"/>
          </a:p>
        </p:txBody>
      </p:sp>
      <p:grpSp>
        <p:nvGrpSpPr>
          <p:cNvPr id="148" name="Group 147">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38"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0" name="Picture 129">
            <a:extLst>
              <a:ext uri="{FF2B5EF4-FFF2-40B4-BE49-F238E27FC236}">
                <a16:creationId xmlns:a16="http://schemas.microsoft.com/office/drawing/2014/main" id="{1ECCB5F6-CE4F-1059-4190-FA7C99463267}"/>
              </a:ext>
            </a:extLst>
          </p:cNvPr>
          <p:cNvPicPr>
            <a:picLocks noChangeAspect="1"/>
          </p:cNvPicPr>
          <p:nvPr/>
        </p:nvPicPr>
        <p:blipFill>
          <a:blip r:embed="rId2"/>
          <a:stretch>
            <a:fillRect/>
          </a:stretch>
        </p:blipFill>
        <p:spPr>
          <a:xfrm>
            <a:off x="554558" y="1984134"/>
            <a:ext cx="5680084" cy="3779838"/>
          </a:xfrm>
          <a:custGeom>
            <a:avLst/>
            <a:gdLst/>
            <a:ahLst/>
            <a:cxnLst/>
            <a:rect l="l" t="t" r="r" b="b"/>
            <a:pathLst>
              <a:path w="5773738" h="3779838">
                <a:moveTo>
                  <a:pt x="0" y="0"/>
                </a:moveTo>
                <a:lnTo>
                  <a:pt x="5773738" y="0"/>
                </a:lnTo>
                <a:lnTo>
                  <a:pt x="5773738" y="3779838"/>
                </a:lnTo>
                <a:lnTo>
                  <a:pt x="0" y="3779838"/>
                </a:lnTo>
                <a:close/>
              </a:path>
            </a:pathLst>
          </a:custGeom>
        </p:spPr>
      </p:pic>
      <p:graphicFrame>
        <p:nvGraphicFramePr>
          <p:cNvPr id="25" name="Content Placeholder 2">
            <a:extLst>
              <a:ext uri="{FF2B5EF4-FFF2-40B4-BE49-F238E27FC236}">
                <a16:creationId xmlns:a16="http://schemas.microsoft.com/office/drawing/2014/main" id="{2DAB1135-C35E-D7D7-319C-034D8FD92B23}"/>
              </a:ext>
            </a:extLst>
          </p:cNvPr>
          <p:cNvGraphicFramePr>
            <a:graphicFrameLocks noGrp="1"/>
          </p:cNvGraphicFramePr>
          <p:nvPr>
            <p:ph idx="1"/>
            <p:extLst>
              <p:ext uri="{D42A27DB-BD31-4B8C-83A1-F6EECF244321}">
                <p14:modId xmlns:p14="http://schemas.microsoft.com/office/powerpoint/2010/main" val="3400469916"/>
              </p:ext>
            </p:extLst>
          </p:nvPr>
        </p:nvGraphicFramePr>
        <p:xfrm>
          <a:off x="7140575" y="1520825"/>
          <a:ext cx="4500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571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C3ED-A29C-A528-BEDA-0FF61294D50F}"/>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A0ED88F4-384A-F35E-7FE0-5F05710325BA}"/>
              </a:ext>
            </a:extLst>
          </p:cNvPr>
          <p:cNvSpPr>
            <a:spLocks noGrp="1"/>
          </p:cNvSpPr>
          <p:nvPr>
            <p:ph idx="1"/>
          </p:nvPr>
        </p:nvSpPr>
        <p:spPr>
          <a:xfrm>
            <a:off x="421710" y="1570919"/>
            <a:ext cx="4938121" cy="4070842"/>
          </a:xfrm>
        </p:spPr>
        <p:txBody>
          <a:bodyPr/>
          <a:lstStyle/>
          <a:p>
            <a:r>
              <a:rPr lang="en-US" dirty="0"/>
              <a:t>The system will provide real-time alerts and notifications to administrator upon detecting suspicious keystroke logging activity along with detailed reports and forensic evidence for incident response and remediation</a:t>
            </a:r>
          </a:p>
        </p:txBody>
      </p:sp>
      <p:pic>
        <p:nvPicPr>
          <p:cNvPr id="5" name="Picture 5">
            <a:extLst>
              <a:ext uri="{FF2B5EF4-FFF2-40B4-BE49-F238E27FC236}">
                <a16:creationId xmlns:a16="http://schemas.microsoft.com/office/drawing/2014/main" id="{FA61AF29-4ACF-83C2-2CCF-26F11566C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721" y="1570919"/>
            <a:ext cx="4819039" cy="4070841"/>
          </a:xfrm>
          <a:prstGeom prst="rect">
            <a:avLst/>
          </a:prstGeom>
        </p:spPr>
      </p:pic>
    </p:spTree>
    <p:extLst>
      <p:ext uri="{BB962C8B-B14F-4D97-AF65-F5344CB8AC3E}">
        <p14:creationId xmlns:p14="http://schemas.microsoft.com/office/powerpoint/2010/main" val="61750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A35F-7AC8-0910-E6EC-CF8E871AE1FB}"/>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42AC9C95-138F-91F0-02D1-38EFDADEECAF}"/>
              </a:ext>
            </a:extLst>
          </p:cNvPr>
          <p:cNvSpPr>
            <a:spLocks noGrp="1"/>
          </p:cNvSpPr>
          <p:nvPr>
            <p:ph idx="1"/>
          </p:nvPr>
        </p:nvSpPr>
        <p:spPr>
          <a:xfrm>
            <a:off x="550862" y="1995885"/>
            <a:ext cx="6271419" cy="2980841"/>
          </a:xfrm>
        </p:spPr>
        <p:txBody>
          <a:bodyPr>
            <a:normAutofit lnSpcReduction="10000"/>
          </a:bodyPr>
          <a:lstStyle/>
          <a:p>
            <a:r>
              <a:rPr lang="en-US" dirty="0"/>
              <a:t>1. To </a:t>
            </a:r>
            <a:r>
              <a:rPr lang="en-US" dirty="0" err="1"/>
              <a:t>analyse</a:t>
            </a:r>
            <a:r>
              <a:rPr lang="en-US" dirty="0"/>
              <a:t> the current landscape of </a:t>
            </a:r>
            <a:r>
              <a:rPr lang="en-US" dirty="0" err="1"/>
              <a:t>keyloggers</a:t>
            </a:r>
            <a:r>
              <a:rPr lang="en-US" dirty="0"/>
              <a:t>, including their methods of </a:t>
            </a:r>
            <a:r>
              <a:rPr lang="en-US" dirty="0" err="1"/>
              <a:t>propogation</a:t>
            </a:r>
            <a:r>
              <a:rPr lang="en-US" dirty="0"/>
              <a:t>, evasion  techniques, and potential impact on cyber security.</a:t>
            </a:r>
          </a:p>
          <a:p>
            <a:r>
              <a:rPr lang="en-US" dirty="0"/>
              <a:t>2. To identify effective detection and prevention mechanism for mitigation the risk of </a:t>
            </a:r>
            <a:r>
              <a:rPr lang="en-US" dirty="0" err="1"/>
              <a:t>keylogger</a:t>
            </a:r>
            <a:r>
              <a:rPr lang="en-US" dirty="0"/>
              <a:t> infections. </a:t>
            </a:r>
          </a:p>
          <a:p>
            <a:r>
              <a:rPr lang="en-US" dirty="0"/>
              <a:t>3. To evaluate the efficacy of existing cybersecurity tools and practices in combating </a:t>
            </a:r>
            <a:r>
              <a:rPr lang="en-US" dirty="0" err="1"/>
              <a:t>keylogger</a:t>
            </a:r>
            <a:r>
              <a:rPr lang="en-US" dirty="0"/>
              <a:t> threats.</a:t>
            </a:r>
          </a:p>
        </p:txBody>
      </p:sp>
      <p:pic>
        <p:nvPicPr>
          <p:cNvPr id="4" name="Picture 4">
            <a:extLst>
              <a:ext uri="{FF2B5EF4-FFF2-40B4-BE49-F238E27FC236}">
                <a16:creationId xmlns:a16="http://schemas.microsoft.com/office/drawing/2014/main" id="{9EACB86C-4DDE-3255-A45B-AB5242741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100" y="2438401"/>
            <a:ext cx="3695700" cy="3162300"/>
          </a:xfrm>
          <a:prstGeom prst="rect">
            <a:avLst/>
          </a:prstGeom>
        </p:spPr>
      </p:pic>
    </p:spTree>
    <p:extLst>
      <p:ext uri="{BB962C8B-B14F-4D97-AF65-F5344CB8AC3E}">
        <p14:creationId xmlns:p14="http://schemas.microsoft.com/office/powerpoint/2010/main" val="156883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61D-637A-9D89-0391-F1AFAD3A2AB6}"/>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69F93992-F835-7F82-2429-EAE9787B74AF}"/>
              </a:ext>
            </a:extLst>
          </p:cNvPr>
          <p:cNvSpPr>
            <a:spLocks noGrp="1"/>
          </p:cNvSpPr>
          <p:nvPr>
            <p:ph idx="1"/>
          </p:nvPr>
        </p:nvSpPr>
        <p:spPr>
          <a:xfrm>
            <a:off x="550863" y="2113199"/>
            <a:ext cx="4378325" cy="3979625"/>
          </a:xfrm>
        </p:spPr>
        <p:txBody>
          <a:bodyPr/>
          <a:lstStyle/>
          <a:p>
            <a:r>
              <a:rPr lang="en-US" dirty="0"/>
              <a:t>Future enhancements to the system could include  the Integration of advanced threat intelligence feeds, the development of predictive analytics capabilities, and the implementation of decentralized security architecture for enhanced resilience against Cyber attacks.</a:t>
            </a:r>
          </a:p>
        </p:txBody>
      </p:sp>
      <p:pic>
        <p:nvPicPr>
          <p:cNvPr id="4" name="Picture 4">
            <a:extLst>
              <a:ext uri="{FF2B5EF4-FFF2-40B4-BE49-F238E27FC236}">
                <a16:creationId xmlns:a16="http://schemas.microsoft.com/office/drawing/2014/main" id="{A0C4705D-FA65-1BEC-500D-0E7D14C53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188" y="1215275"/>
            <a:ext cx="6762750" cy="3914775"/>
          </a:xfrm>
          <a:prstGeom prst="rect">
            <a:avLst/>
          </a:prstGeom>
        </p:spPr>
      </p:pic>
    </p:spTree>
    <p:extLst>
      <p:ext uri="{BB962C8B-B14F-4D97-AF65-F5344CB8AC3E}">
        <p14:creationId xmlns:p14="http://schemas.microsoft.com/office/powerpoint/2010/main" val="46069043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1048</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Sitka Heading</vt:lpstr>
      <vt:lpstr>Source Sans Pro</vt:lpstr>
      <vt:lpstr>3DFloatVTI</vt:lpstr>
      <vt:lpstr>KEYLOGGER</vt:lpstr>
      <vt:lpstr>OUTLINE</vt:lpstr>
      <vt:lpstr>PROBLEM STATEMENT</vt:lpstr>
      <vt:lpstr>PROPOSED SOLUTION </vt:lpstr>
      <vt:lpstr>SYSTEM APPROACH </vt:lpstr>
      <vt:lpstr>ALGORITHM &amp;DEPLOYMENT </vt:lpstr>
      <vt:lpstr>RESULT</vt:lpstr>
      <vt:lpstr>Research objectives:</vt:lpstr>
      <vt:lpstr>Future scope:</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SRIKAVI K</cp:lastModifiedBy>
  <cp:revision>151</cp:revision>
  <dcterms:created xsi:type="dcterms:W3CDTF">2024-04-04T09:39:56Z</dcterms:created>
  <dcterms:modified xsi:type="dcterms:W3CDTF">2024-04-04T16:35:21Z</dcterms:modified>
</cp:coreProperties>
</file>