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8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8" r:id="rId11"/>
    <p:sldId id="279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8648"/>
            <a:ext cx="9144000" cy="442070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8648"/>
            <a:ext cx="9144000" cy="442070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8648"/>
            <a:ext cx="9144000" cy="442070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8648"/>
            <a:ext cx="9144000" cy="442070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8648"/>
            <a:ext cx="9144000" cy="442070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58168"/>
            <a:ext cx="9144000" cy="494166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8648"/>
            <a:ext cx="9144000" cy="442070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8648"/>
            <a:ext cx="9144000" cy="442070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8648"/>
            <a:ext cx="9144000" cy="442070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8648"/>
            <a:ext cx="9144000" cy="442070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9 Pro</dc:creator>
  <dcterms:created xsi:type="dcterms:W3CDTF">2015-05-11T22:30:45Z</dcterms:created>
  <dcterms:modified xsi:type="dcterms:W3CDTF">2024-04-09T08:23:07Z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ac441adf522a499fa57930181e49df0e</vt:lpwstr>
  </property>
</Properties>
</file>