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2192000" cy="6858000"/>
  <p:notesSz cx="6858000" cy="9144000"/>
  <p:embeddedFontLst>
    <p:embeddedFont>
      <p:font typeface="Figtree" pitchFamily="2" charset="0"/>
      <p:regular r:id="rId5"/>
      <p:bold r:id="rId6"/>
      <p:italic r:id="rId7"/>
      <p:boldItalic r:id="rId8"/>
    </p:embeddedFont>
    <p:embeddedFont>
      <p:font typeface="Figtree Medium" pitchFamily="2" charset="0"/>
      <p:regular r:id="rId9"/>
      <p: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694"/>
  </p:normalViewPr>
  <p:slideViewPr>
    <p:cSldViewPr snapToGrid="0">
      <p:cViewPr varScale="1">
        <p:scale>
          <a:sx n="121" d="100"/>
          <a:sy n="121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C17CA-4C70-754D-AC47-C85E227CCEE2}" type="datetimeFigureOut">
              <a:rPr lang="it-IT" smtClean="0"/>
              <a:t>30/10/24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37C7D-44B9-1941-8794-5DBC5644A9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6184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37C7D-44B9-1941-8794-5DBC5644A96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64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F395-34A4-34C3-DE03-0B0C8FCD8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F7871-4CDE-DB62-8843-709CE5EF9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C16AC-5401-B7BD-95E5-C348300B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E731C-6495-2D49-0154-D97D7C09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65682-206C-05FF-B9D6-0D8F5EA4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2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8703-5D63-811F-3C32-29C71C2E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DDA6D-599A-AF2F-A828-D4E6F6822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8AEAC-228B-169E-4EE7-27AFF47D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3D732-5490-E2C9-B923-9D0FC4A0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9621-EC58-396F-1E43-79C3DFF9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9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87E0A-2B8A-34E8-62FD-D12EC949A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BD5B1-2BCA-0C45-AE10-C354A2D58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8A56-8666-B9A3-A05B-3BEDA9D0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CA280-2A9D-43AD-2346-DF3FCA9F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AD0ED-AB88-5AD5-BB4C-5154678B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3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54E9-09FE-6072-6CBF-A7B8FD43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8598-61C6-3D1E-A2F3-D10CA4B68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8BCFD-DF06-5C3F-C28D-31F83AEA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98556-8254-17E2-271A-11DC7F8D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A606D-3BA0-27B1-DCA5-4293F0F0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6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2A66-0208-6EF4-CACB-DF72C212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79235-E474-EEA4-9F96-5B1786C68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2B3EB-C1A8-8207-FCD4-162067B1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ADE17-AA63-4B0E-01D7-268A840A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569E9-37F3-1CF5-7AA7-82861713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6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F489-F477-556E-557F-3240589B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66163-AE6E-41F6-CCE7-1B680B2C4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3D65B-F26E-2225-7E73-AFFE8271A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377BA-051A-C985-0917-37E7C819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734C8-EBD4-9CE2-5915-676B821B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19D22-7B8E-5467-B0F3-DA5A0F79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7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4E30-6395-FE4A-82CA-EEB85BD6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A9027-5CA8-A415-74AA-8538F7E69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6374A-4983-9D51-688C-3989F08F7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39571-1734-5DD0-093E-E47A224FF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086C8-B542-D121-7F61-245F0245F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C5FA9-98A2-63A9-CBA3-512070A9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BD79A-1F5D-8A65-1178-548F1B89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B2294-5C7F-94EE-7612-C0212371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1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8885-C511-CED5-A8CE-796B1C80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B03C62-0066-3116-6EA5-89D403FE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83AB2-89F3-B83D-8CF6-69372A51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BCE3D-5881-268B-ACCE-CFA15D5B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5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C79D8-D1B0-5394-C04D-FCA8E5E9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81219-AB61-2638-FDDD-BCEB15BA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161A7-CECD-35C7-424C-9D0B6315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4247-20AB-44F7-B4C5-6DDB634B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BD77-563D-91A5-5428-586BAE60E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6B38B-A18B-3DD3-AB36-618F4E11D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73EB0-8809-6957-CAC1-D237DD7C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406E8-5F08-E43C-D5AB-BB9E6CCE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6F1AC-9DC5-5EDC-3BC9-EAA8893B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F73E-48CA-A0D2-E50E-7BDFAD55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1A28F-FF7C-565E-A97B-6C1E9D5C5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365D8-1A01-426E-9FFB-18FFB7D0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37988-A04C-704A-9B07-C42E27D5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5A613-BC5E-D0D3-9ECB-D644DB6A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A2A4F-A193-3FC2-E978-776C1AD6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6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D2BD8-9136-01ED-51F9-C6B2E7FF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21568-8A14-AF54-4557-877C99767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251A4-03D2-4BD0-ECE6-F7579469B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14D644-D836-664C-8629-D7A68B2C6C6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5F206-1882-4496-E816-924A33BB5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8898E-3E48-CEC0-0AA8-BBFA9F2DF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0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CD1FED4-17C6-0157-2270-C0A0532C6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4620" y="2111515"/>
            <a:ext cx="4682760" cy="1925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E7776A-67E4-58D5-CF57-B4A515B6D05D}"/>
              </a:ext>
            </a:extLst>
          </p:cNvPr>
          <p:cNvSpPr txBox="1"/>
          <p:nvPr/>
        </p:nvSpPr>
        <p:spPr>
          <a:xfrm>
            <a:off x="4010139" y="4392908"/>
            <a:ext cx="417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Figtree" pitchFamily="2" charset="0"/>
              </a:rPr>
              <a:t>Diario di bordo gg-mm-</a:t>
            </a:r>
            <a:r>
              <a:rPr lang="it-IT" sz="2400" dirty="0" err="1">
                <a:solidFill>
                  <a:schemeClr val="bg1"/>
                </a:solidFill>
                <a:latin typeface="Figtree" pitchFamily="2" charset="0"/>
              </a:rPr>
              <a:t>aaaa</a:t>
            </a:r>
            <a:endParaRPr lang="it-IT" sz="2400" dirty="0">
              <a:solidFill>
                <a:schemeClr val="bg1"/>
              </a:solidFill>
              <a:latin typeface="Figt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4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8B1C7-CA8F-D918-AC75-A091C9221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28172A-162C-FBCB-81A4-5A4783775A10}"/>
              </a:ext>
            </a:extLst>
          </p:cNvPr>
          <p:cNvSpPr/>
          <p:nvPr/>
        </p:nvSpPr>
        <p:spPr>
          <a:xfrm>
            <a:off x="0" y="0"/>
            <a:ext cx="12192000" cy="1315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3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C8B03-8938-FD49-29F6-DB159108B445}"/>
              </a:ext>
            </a:extLst>
          </p:cNvPr>
          <p:cNvSpPr txBox="1"/>
          <p:nvPr/>
        </p:nvSpPr>
        <p:spPr>
          <a:xfrm>
            <a:off x="278780" y="303979"/>
            <a:ext cx="10526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Figtree Medium" pitchFamily="2" charset="0"/>
              </a:rPr>
              <a:t>Titolo</a:t>
            </a:r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281CFB1A-2F87-511D-2949-CA30176D2CAE}"/>
              </a:ext>
            </a:extLst>
          </p:cNvPr>
          <p:cNvSpPr txBox="1">
            <a:spLocks/>
          </p:cNvSpPr>
          <p:nvPr/>
        </p:nvSpPr>
        <p:spPr>
          <a:xfrm>
            <a:off x="278780" y="1831694"/>
            <a:ext cx="11329639" cy="41453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Figtree" pitchFamily="2" charset="0"/>
                <a:ea typeface="Verdana"/>
                <a:cs typeface="Arial"/>
              </a:rPr>
              <a:t>Contenuto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5B92CBC-782A-0142-03F2-F7F35716C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2664" y="5965902"/>
            <a:ext cx="477412" cy="76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6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</Words>
  <Application>Microsoft Macintosh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Figtree</vt:lpstr>
      <vt:lpstr>Aptos</vt:lpstr>
      <vt:lpstr>Arial</vt:lpstr>
      <vt:lpstr>Figtree Medium</vt:lpstr>
      <vt:lpstr>Aptos Display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Klaudio Merja</dc:creator>
  <cp:lastModifiedBy>Klaudio Merja</cp:lastModifiedBy>
  <cp:revision>7</cp:revision>
  <dcterms:created xsi:type="dcterms:W3CDTF">2024-10-27T17:39:41Z</dcterms:created>
  <dcterms:modified xsi:type="dcterms:W3CDTF">2024-10-30T18:46:33Z</dcterms:modified>
</cp:coreProperties>
</file>