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76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96ECB8-4ADC-B040-3CD4-D1F168CE8280}" v="3" dt="2024-10-26T13:23:06.233"/>
    <p1510:client id="{CE5CC246-F9A6-5BDD-5E91-574DDC3EF91E}" v="4" dt="2024-10-26T13:36:28.353"/>
    <p1510:client id="{F4AC0E40-0B09-4986-6F7E-EBE516B40EEC}" v="593" dt="2024-10-26T13:20:51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31" autoAdjust="0"/>
  </p:normalViewPr>
  <p:slideViewPr>
    <p:cSldViewPr snapToGrid="0">
      <p:cViewPr varScale="1">
        <p:scale>
          <a:sx n="102" d="100"/>
          <a:sy n="102" d="100"/>
        </p:scale>
        <p:origin x="918" y="102"/>
      </p:cViewPr>
      <p:guideLst>
        <p:guide orient="horz" pos="731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17132-047A-4C30-97AD-7733762F554B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6B536-9FA3-4940-8C9D-ED9264FA1E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644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DE886-1573-40AC-9E09-050F9AC625A5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491ED-56D3-4375-977F-FA3F9F1C0D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15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26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DC956-B0D9-530F-28D1-BCCB6270D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D34B9B1-8C4B-38C0-1DB0-18A14323EA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E725F93-280F-2E1C-3CE2-493D42B46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Preferire un carattere sans serif come Arial, </a:t>
            </a:r>
            <a:r>
              <a:rPr lang="it-IT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Helvetica</a:t>
            </a: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Verdana. Font consigliabile da 30 a 40 </a:t>
            </a:r>
            <a:r>
              <a:rPr lang="it-IT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</a:t>
            </a: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Allineare i testi a sinistra, non giustificarli.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Utilizzare non più di tre blocchi di informazione per diapositiva.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evidenziare titoli o parole chiave, prediligere l’uso del grassetto a corsivo o colori. 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Evitare ombre, sfumature e gradazioni di grigio.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Prestare attenzione al contrasto tra sfondo e testo. Prediligere testo nero su sfondo bianco.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63958E-D936-FFC9-9B17-50FDF03E37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794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aseline="0"/>
              <a:t>Per facilitare la lettura di elenchi da parte della sintesi vocale, u</a:t>
            </a:r>
            <a:r>
              <a:rPr lang="it-IT"/>
              <a:t>tilizzare</a:t>
            </a:r>
            <a:r>
              <a:rPr lang="it-IT" baseline="0"/>
              <a:t> sempre i modelli di elenco forniti dal programma. Quindi non realizzare elenchi solamente inserendo trattini, numeri o punti.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0678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In scelta del capitolato si intende la difficoltà nel tenere in considerazione tutte le variabili quali: gusti di ogni componente del gruppo, difficoltà del progetto, propensione dell'azienda proponente nel seguire il gruppo e aiutarlo, preferenze degli altri gruppi per non creare troppi conflitti.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839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Con suddivisione dei ruoli si intende che c'è incertezza nello stabilire a priori quanto tempo bisognerà dedicare alle varie attività: analisi, progettazione, ecc.</a:t>
            </a:r>
          </a:p>
          <a:p>
            <a:r>
              <a:rPr lang="it-IT">
                <a:cs typeface="Calibri"/>
              </a:rPr>
              <a:t>Con way of working si intende: bisogna </a:t>
            </a:r>
            <a:r>
              <a:rPr lang="it-IT" err="1">
                <a:cs typeface="Calibri"/>
              </a:rPr>
              <a:t>redarre</a:t>
            </a:r>
            <a:r>
              <a:rPr lang="it-IT">
                <a:cs typeface="Calibri"/>
              </a:rPr>
              <a:t> un documento che riporta le convenzioni e le procedure che ci diamo noi sul nostro way of working? Se sì quanto deve essere dettagliato?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614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8A6E1-DC11-C213-C49B-4CE1A884E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C5EF09-4C5E-B147-BEF8-8B66FFFEA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774B46-543F-F0B0-1410-BF1E7177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1F3B55-F3E2-1A2D-7FD6-BEC64BED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3C2C70-ACDC-D114-6B42-27BE4C25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78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83B4F46-4564-BD98-9A70-890134ABAB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4" name="Immagine 6">
            <a:extLst>
              <a:ext uri="{FF2B5EF4-FFF2-40B4-BE49-F238E27FC236}">
                <a16:creationId xmlns:a16="http://schemas.microsoft.com/office/drawing/2014/main" id="{7A2A5C85-D8F9-95C2-D93A-D6AAA8D0129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40" y="1159933"/>
            <a:ext cx="7568720" cy="21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DE965153-D1B8-47F9-ECA7-A02B3757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593" y="3285951"/>
            <a:ext cx="9096815" cy="1290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6" name="Segnaposto testo 13">
            <a:extLst>
              <a:ext uri="{FF2B5EF4-FFF2-40B4-BE49-F238E27FC236}">
                <a16:creationId xmlns:a16="http://schemas.microsoft.com/office/drawing/2014/main" id="{1D13A2E7-1F45-2252-AAE6-76F193D9D5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35526" y="4741032"/>
            <a:ext cx="6320949" cy="7580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6934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B4D642F2-5021-578D-0B5A-F0C9826C56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 bwMode="auto">
          <a:xfrm>
            <a:off x="-1" y="0"/>
            <a:ext cx="12192001" cy="1138767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BB52DDA-C01F-9F3B-B508-D3698A0EAD6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58" y="172188"/>
            <a:ext cx="2856424" cy="79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3A4080AB-402D-FB91-8F6E-E1F4FB36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1153221"/>
            <a:ext cx="11736000" cy="1188000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 hasCustomPrompt="1"/>
          </p:nvPr>
        </p:nvSpPr>
        <p:spPr>
          <a:xfrm>
            <a:off x="6179127" y="2592996"/>
            <a:ext cx="5663346" cy="3859558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/>
              <a:t>Inserire testo</a:t>
            </a:r>
          </a:p>
        </p:txBody>
      </p:sp>
      <p:sp>
        <p:nvSpPr>
          <p:cNvPr id="11" name="Segnaposto contenuto 2"/>
          <p:cNvSpPr>
            <a:spLocks noGrp="1"/>
          </p:cNvSpPr>
          <p:nvPr>
            <p:ph sz="quarter" idx="11" hasCustomPrompt="1"/>
          </p:nvPr>
        </p:nvSpPr>
        <p:spPr>
          <a:xfrm>
            <a:off x="1215640" y="2592996"/>
            <a:ext cx="3781233" cy="179427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/>
              <a:t>Inserire testo</a:t>
            </a:r>
          </a:p>
        </p:txBody>
      </p:sp>
      <p:sp>
        <p:nvSpPr>
          <p:cNvPr id="12" name="Segnaposto contenuto 2"/>
          <p:cNvSpPr>
            <a:spLocks noGrp="1"/>
          </p:cNvSpPr>
          <p:nvPr>
            <p:ph sz="quarter" idx="12" hasCustomPrompt="1"/>
          </p:nvPr>
        </p:nvSpPr>
        <p:spPr>
          <a:xfrm>
            <a:off x="1215640" y="4777396"/>
            <a:ext cx="3781234" cy="179427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/>
              <a:t>Inserire testo</a:t>
            </a:r>
          </a:p>
        </p:txBody>
      </p:sp>
    </p:spTree>
    <p:extLst>
      <p:ext uri="{BB962C8B-B14F-4D97-AF65-F5344CB8AC3E}">
        <p14:creationId xmlns:p14="http://schemas.microsoft.com/office/powerpoint/2010/main" val="2028808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83B4F46-4564-BD98-9A70-890134ABAB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8" name="Immagine 6">
            <a:extLst>
              <a:ext uri="{FF2B5EF4-FFF2-40B4-BE49-F238E27FC236}">
                <a16:creationId xmlns:a16="http://schemas.microsoft.com/office/drawing/2014/main" id="{38BF697F-4C3F-B44D-F6C6-3D1E0DC619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42" y="2269067"/>
            <a:ext cx="8333317" cy="231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627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70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2635D8-CCDF-6D38-8F13-A179A41E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434A56-224E-D866-A28F-911AF1B3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2815B5-BA9F-4BC1-142B-FB146E55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639FF7-9837-5485-22E6-98359CE2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BA95AF-CF08-9540-8958-30ECAA24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60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09B05C-6215-0CBC-7B82-45F3AB91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BDA081-A4AC-23E8-A80B-BB3EDFA46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0D27AD-7692-29FD-138C-8E2D277B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FA7B6A-8E96-4A22-AC28-CC5D4A5F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1F665B-5DD5-68C7-A7BF-2101FC91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63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E8C6D-2746-FE8C-D954-F04A0892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C4DAC7-51DC-0512-D3C5-636DA9B67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C77EFD-F6AD-7E4A-2466-734F7D9F8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F64D86-9423-4050-EABD-82F754AC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F5BF3C-0092-1DEB-DF7D-873B0ECF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891FFC-8CE4-A06C-6922-845EBB33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70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E9C76-ADD7-91FE-76C9-8E59F946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A3DAC0-0839-47EF-03C6-93B46E1AE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AAB33E-3013-3EE2-4E41-A18D1471D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A8BE1D0-E709-E1B6-7882-A7C1F3F84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67025A-7024-FF82-2CD9-A169C692D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294965E-60D1-02D6-7D5B-78FA5B51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285446E-D0C3-EB44-D741-898EA10E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CEDB29-873E-5535-846B-35B3DC35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89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1BEB9-DC85-61DC-2E70-EECA8826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84C7E1-3A6B-9BF3-9D7E-B84FBB4E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4B297B-6060-AC1C-692E-69C528C0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92E7EA-01EC-8DA9-0AD8-097FF79E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379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D660FF-A924-B2C4-5D36-2548BC1C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48134CA-4890-3AD2-BFC1-635593B2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59B0E4-734C-4FB1-ABD0-43EBCEE4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620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AA02DE-EF25-8A34-A17C-9CF1E538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EDFA90-A16F-D126-B45F-FA7913A1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07362F2-2D07-BADC-9028-5FF264BBC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E7C2D8-244A-8B91-1324-66BF5F72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F98A4E-3799-1101-A9C0-EA1E537A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56DED9-3158-0431-69E5-757400DB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170726-1E27-AA9F-3B2E-692DBC81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DA53B16-4FDD-45A1-11E9-42FB6DC88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374E34-1E69-D976-B1C5-8499B3A13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9DC378-0820-E023-FD20-90E7E384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4F833C-9ED4-C074-2B18-A66A6F9C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6D7FED-89C8-E0C9-1D82-94824333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550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8C73D6B-3B98-0B4D-3839-170A9073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12E685-16F2-CD57-8F24-94C80A592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0F94EB-D8FF-46BD-0EB1-02B9720A4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F70D6-0EEB-48B5-B03E-48E409845EC4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E05C7A-E8F9-1686-FBF1-6D0625EB7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7E8887-8F71-A9F3-4692-499C4365B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457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9" r:id="rId11"/>
    <p:sldLayoutId id="2147483658" r:id="rId12"/>
    <p:sldLayoutId id="214748369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0B755A-178B-294C-A4BF-51D43D1E28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/>
              <a:t>Diario di bordo 28-10-2024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31D6C7-9D3C-5297-3E90-7EB28A6877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sz="3200" dirty="0">
                <a:cs typeface="Arial"/>
              </a:rPr>
              <a:t>Gruppo SWE@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5514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F45F8-8B58-F06B-F0F4-AE26040C1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4317006-B65D-D034-B53F-8E200735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1160463"/>
            <a:ext cx="11736000" cy="1188000"/>
          </a:xfrm>
        </p:spPr>
        <p:txBody>
          <a:bodyPr>
            <a:normAutofit/>
          </a:bodyPr>
          <a:lstStyle/>
          <a:p>
            <a:r>
              <a:rPr lang="it-IT" dirty="0">
                <a:latin typeface="Arial"/>
                <a:ea typeface="Verdana"/>
                <a:cs typeface="Arial"/>
              </a:rPr>
              <a:t>Cose fatte nel periodo trascorso</a:t>
            </a:r>
            <a:endParaRPr lang="it-IT" dirty="0"/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E95709B7-61CD-E8A4-D2EA-BB47BC031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32413" y="6125768"/>
            <a:ext cx="1445669" cy="585927"/>
          </a:xfrm>
          <a:prstGeom prst="rect">
            <a:avLst/>
          </a:prstGeom>
        </p:spPr>
      </p:pic>
      <p:sp>
        <p:nvSpPr>
          <p:cNvPr id="2" name="Segnaposto contenuto 4">
            <a:extLst>
              <a:ext uri="{FF2B5EF4-FFF2-40B4-BE49-F238E27FC236}">
                <a16:creationId xmlns:a16="http://schemas.microsoft.com/office/drawing/2014/main" id="{CF1F6D66-94A4-4EC0-D3FF-ABE1C3B41DF8}"/>
              </a:ext>
            </a:extLst>
          </p:cNvPr>
          <p:cNvSpPr txBox="1">
            <a:spLocks/>
          </p:cNvSpPr>
          <p:nvPr/>
        </p:nvSpPr>
        <p:spPr>
          <a:xfrm>
            <a:off x="460512" y="2665379"/>
            <a:ext cx="11381961" cy="38795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Arial"/>
                <a:ea typeface="Verdana"/>
                <a:cs typeface="Arial"/>
              </a:rPr>
              <a:t>Scelta di nome, logo, riflettore di posta elettronica</a:t>
            </a:r>
          </a:p>
          <a:p>
            <a:r>
              <a:rPr lang="it-IT" sz="3200" dirty="0">
                <a:latin typeface="Arial"/>
                <a:ea typeface="Verdana"/>
                <a:cs typeface="Arial"/>
              </a:rPr>
              <a:t>Decisione rispetto alle tecnologie da utilizzare per la comunicazione e il </a:t>
            </a:r>
            <a:r>
              <a:rPr lang="it-IT" sz="3200" dirty="0" err="1">
                <a:latin typeface="Arial"/>
                <a:ea typeface="Verdana"/>
                <a:cs typeface="Arial"/>
              </a:rPr>
              <a:t>versionamento</a:t>
            </a:r>
            <a:r>
              <a:rPr lang="it-IT" sz="3200" dirty="0">
                <a:latin typeface="Arial"/>
                <a:ea typeface="Verdana"/>
                <a:cs typeface="Arial"/>
              </a:rPr>
              <a:t> di codice e documentazione</a:t>
            </a:r>
          </a:p>
          <a:p>
            <a:r>
              <a:rPr lang="it-IT" sz="3200" dirty="0">
                <a:latin typeface="Arial"/>
                <a:ea typeface="Verdana"/>
                <a:cs typeface="Arial"/>
              </a:rPr>
              <a:t>Valutazione dei capitolati</a:t>
            </a:r>
          </a:p>
          <a:p>
            <a:r>
              <a:rPr lang="it-IT" sz="3200" dirty="0">
                <a:latin typeface="Arial"/>
                <a:ea typeface="Verdana"/>
                <a:cs typeface="Arial"/>
              </a:rPr>
              <a:t>Chiamata conoscitiva con </a:t>
            </a:r>
            <a:r>
              <a:rPr lang="it-IT" sz="3200" dirty="0" err="1">
                <a:latin typeface="Arial"/>
                <a:ea typeface="Verdana"/>
                <a:cs typeface="Arial"/>
              </a:rPr>
              <a:t>Sync</a:t>
            </a:r>
            <a:r>
              <a:rPr lang="it-IT" sz="3200" dirty="0">
                <a:latin typeface="Arial"/>
                <a:ea typeface="Verdana"/>
                <a:cs typeface="Arial"/>
              </a:rPr>
              <a:t> Lab per il progetto </a:t>
            </a:r>
            <a:r>
              <a:rPr lang="it-IT" sz="3200" dirty="0" err="1">
                <a:latin typeface="Arial"/>
                <a:ea typeface="Verdana"/>
                <a:cs typeface="Arial"/>
              </a:rPr>
              <a:t>NearYou</a:t>
            </a:r>
            <a:endParaRPr lang="it-IT" sz="3200" dirty="0">
              <a:latin typeface="Arial" panose="020B0604020202020204" pitchFamily="34" charset="0"/>
              <a:ea typeface="Verdana" panose="020B060403050404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861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E12E42B-CFF7-5D55-6BD6-BADAF2EF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1160463"/>
            <a:ext cx="11736000" cy="1188000"/>
          </a:xfrm>
        </p:spPr>
        <p:txBody>
          <a:bodyPr>
            <a:normAutofit/>
          </a:bodyPr>
          <a:lstStyle/>
          <a:p>
            <a:r>
              <a:rPr lang="it-IT">
                <a:latin typeface="Arial"/>
                <a:ea typeface="Verdana"/>
                <a:cs typeface="Arial"/>
              </a:rPr>
              <a:t>Cose da fare nel prossimo periodo</a:t>
            </a:r>
            <a:endParaRPr lang="it-IT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3500608-49AC-2C3E-8C11-FFB693E8BC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0512" y="2665379"/>
            <a:ext cx="11381961" cy="38795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3200" dirty="0">
                <a:latin typeface="Arial"/>
                <a:ea typeface="Verdana"/>
                <a:cs typeface="Arial"/>
              </a:rPr>
              <a:t>Chiamata conoscitiva con Var Group per il progetto C3</a:t>
            </a:r>
            <a:endParaRPr lang="it-IT" sz="3200" dirty="0">
              <a:latin typeface="Arial" panose="020B0604020202020204" pitchFamily="34" charset="0"/>
              <a:ea typeface="Verdana" panose="020B0604030504040204" pitchFamily="34" charset="0"/>
              <a:cs typeface="Arial"/>
            </a:endParaRPr>
          </a:p>
          <a:p>
            <a:r>
              <a:rPr lang="it-IT" sz="3200" dirty="0">
                <a:ea typeface="Verdana"/>
                <a:cs typeface="Arial"/>
              </a:rPr>
              <a:t>Realizzare il documento ufficiale di candidatura con suddivisione dei ruoli e calcolo del preventivo</a:t>
            </a:r>
          </a:p>
          <a:p>
            <a:pPr marL="0" indent="0">
              <a:buNone/>
            </a:pPr>
            <a:endParaRPr lang="it-IT" dirty="0">
              <a:cs typeface="Arial" panose="020B0604020202020204"/>
            </a:endParaRPr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255AE281-3435-9F81-18DC-3DBB0BDB1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32413" y="6125768"/>
            <a:ext cx="1445669" cy="58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9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E12E42B-CFF7-5D55-6BD6-BADAF2EF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1160463"/>
            <a:ext cx="11736000" cy="1188000"/>
          </a:xfrm>
        </p:spPr>
        <p:txBody>
          <a:bodyPr>
            <a:normAutofit/>
          </a:bodyPr>
          <a:lstStyle/>
          <a:p>
            <a:r>
              <a:rPr lang="it-IT">
                <a:latin typeface="Arial"/>
                <a:ea typeface="Verdana"/>
                <a:cs typeface="Arial"/>
              </a:rPr>
              <a:t>Difficoltà incontrate</a:t>
            </a:r>
            <a:endParaRPr lang="it-IT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3500608-49AC-2C3E-8C11-FFB693E8BC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0512" y="2665379"/>
            <a:ext cx="11381961" cy="38795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3200" dirty="0">
                <a:latin typeface="Arial"/>
                <a:ea typeface="Verdana"/>
                <a:cs typeface="Arial"/>
              </a:rPr>
              <a:t>Analisi e comprensione approfondita dei capitolati</a:t>
            </a:r>
            <a:endParaRPr lang="it-IT" sz="3200" dirty="0">
              <a:latin typeface="Arial" panose="020B0604020202020204" pitchFamily="34" charset="0"/>
              <a:ea typeface="Verdana" panose="020B0604030504040204" pitchFamily="34" charset="0"/>
              <a:cs typeface="Arial"/>
            </a:endParaRPr>
          </a:p>
          <a:p>
            <a:r>
              <a:rPr lang="it-IT" sz="3200" dirty="0">
                <a:ea typeface="Verdana"/>
                <a:cs typeface="Arial" panose="020B0604020202020204"/>
              </a:rPr>
              <a:t>Scelta del capitolato</a:t>
            </a:r>
          </a:p>
          <a:p>
            <a:pPr marL="0" indent="0">
              <a:buNone/>
            </a:pPr>
            <a:endParaRPr lang="it-IT" dirty="0">
              <a:cs typeface="Arial" panose="020B0604020202020204"/>
            </a:endParaRPr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F0CEFC4D-43B3-C72A-171D-0D17DAEA7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32413" y="6125768"/>
            <a:ext cx="1445669" cy="58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0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E12E42B-CFF7-5D55-6BD6-BADAF2EF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1160463"/>
            <a:ext cx="11736000" cy="1188000"/>
          </a:xfrm>
        </p:spPr>
        <p:txBody>
          <a:bodyPr>
            <a:normAutofit/>
          </a:bodyPr>
          <a:lstStyle/>
          <a:p>
            <a:r>
              <a:rPr lang="it-IT">
                <a:latin typeface="Arial"/>
                <a:ea typeface="Verdana"/>
                <a:cs typeface="Arial"/>
              </a:rPr>
              <a:t>Dubbi e incertezze su come procedere</a:t>
            </a:r>
            <a:endParaRPr lang="it-IT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3500608-49AC-2C3E-8C11-FFB693E8BC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0512" y="2665379"/>
            <a:ext cx="11381961" cy="38795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3200" dirty="0">
                <a:latin typeface="Arial"/>
                <a:ea typeface="Verdana"/>
                <a:cs typeface="Arial"/>
              </a:rPr>
              <a:t>Suddivisione dei ruoli</a:t>
            </a:r>
            <a:endParaRPr lang="it-IT" sz="3200" dirty="0">
              <a:latin typeface="Arial" panose="020B0604020202020204" pitchFamily="34" charset="0"/>
              <a:ea typeface="Verdana" panose="020B0604030504040204" pitchFamily="34" charset="0"/>
              <a:cs typeface="Arial"/>
            </a:endParaRPr>
          </a:p>
          <a:p>
            <a:r>
              <a:rPr lang="it-IT" sz="3200" dirty="0">
                <a:ea typeface="Verdana"/>
                <a:cs typeface="Arial"/>
              </a:rPr>
              <a:t>Way of working</a:t>
            </a:r>
          </a:p>
          <a:p>
            <a:pPr marL="0" indent="0">
              <a:buNone/>
            </a:pPr>
            <a:endParaRPr lang="it-IT" dirty="0">
              <a:cs typeface="Arial" panose="020B0604020202020204"/>
            </a:endParaRPr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3FBF8973-528D-BCA4-085D-63DD990DF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32413" y="6125768"/>
            <a:ext cx="1445669" cy="58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95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332</Words>
  <Application>Microsoft Office PowerPoint</Application>
  <PresentationFormat>Widescreen</PresentationFormat>
  <Paragraphs>31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Tema di Office</vt:lpstr>
      <vt:lpstr>Diario di bordo 28-10-2024</vt:lpstr>
      <vt:lpstr>Cose fatte nel periodo trascorso</vt:lpstr>
      <vt:lpstr>Cose da fare nel prossimo periodo</vt:lpstr>
      <vt:lpstr>Difficoltà incontrate</vt:lpstr>
      <vt:lpstr>Dubbi e incertezze su come procedere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Bocchi Giuliano</dc:creator>
  <cp:lastModifiedBy>Andrea Precoma</cp:lastModifiedBy>
  <cp:revision>9</cp:revision>
  <dcterms:created xsi:type="dcterms:W3CDTF">2022-07-26T10:43:33Z</dcterms:created>
  <dcterms:modified xsi:type="dcterms:W3CDTF">2024-10-27T15:59:18Z</dcterms:modified>
</cp:coreProperties>
</file>