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7" r:id="rId2"/>
    <p:sldId id="272" r:id="rId3"/>
    <p:sldId id="273" r:id="rId4"/>
    <p:sldId id="274" r:id="rId5"/>
    <p:sldId id="275" r:id="rId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31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2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96ECB8-4ADC-B040-3CD4-D1F168CE8280}" v="3" dt="2024-10-26T13:23:06.233"/>
    <p1510:client id="{CE5CC246-F9A6-5BDD-5E91-574DDC3EF91E}" v="4" dt="2024-10-26T13:36:28.353"/>
    <p1510:client id="{F4AC0E40-0B09-4986-6F7E-EBE516B40EEC}" v="593" dt="2024-10-26T13:20:51.0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Stile chiaro 3 - Colore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Stile chiaro 3 - Color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ABFCF23-3B69-468F-B69F-88F6DE6A72F2}" styleName="Stile medio 1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Stile medio 1 - Color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Stile medio 1 - Color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31" autoAdjust="0"/>
  </p:normalViewPr>
  <p:slideViewPr>
    <p:cSldViewPr snapToGrid="0">
      <p:cViewPr varScale="1">
        <p:scale>
          <a:sx n="102" d="100"/>
          <a:sy n="102" d="100"/>
        </p:scale>
        <p:origin x="918" y="102"/>
      </p:cViewPr>
      <p:guideLst>
        <p:guide orient="horz" pos="731"/>
        <p:guide pos="3840"/>
        <p:guide orient="horz" pos="22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17132-047A-4C30-97AD-7733762F554B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6B536-9FA3-4940-8C9D-ED9264FA1E7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2644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DE886-1573-40AC-9E09-050F9AC625A5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491ED-56D3-4375-977F-FA3F9F1C0D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9156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65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Preferire un carattere sans serif come Arial,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Helvetica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 Verdana. Font consigliabile da 30 a 40 </a:t>
            </a:r>
            <a:r>
              <a:rPr lang="it-IT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pt</a:t>
            </a: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Allineare i testi a sinistra, non giustificarli.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Utilizzare non più di tre blocchi di informazione per diapositiva.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 evidenziare titoli o parole chiave, prediligere l’uso del grassetto a corsivo o colori. 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Evitare ombre, sfumature e gradazioni di grigio.</a:t>
            </a:r>
          </a:p>
          <a:p>
            <a:r>
              <a:rPr lang="it-IT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Prestare attenzione al contrasto tra sfondo e testo. Prediligere testo nero su sfondo bianco.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32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aseline="0"/>
              <a:t>Per facilitare la lettura di elenchi da parte della sintesi vocale, u</a:t>
            </a:r>
            <a:r>
              <a:rPr lang="it-IT"/>
              <a:t>tilizzare</a:t>
            </a:r>
            <a:r>
              <a:rPr lang="it-IT" baseline="0"/>
              <a:t> sempre i modelli di elenco forniti dal programma. Quindi non realizzare elenchi solamente inserendo trattini, numeri o punti.</a:t>
            </a:r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06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In scelta del capitolato si intende la difficoltà nel tenere in considerazione tutte le variabili quali: gusti di ogni componente del gruppo, difficoltà del progetto, propensione dell'azienda proponente nel seguire il gruppo e aiutarlo, preferenze degli altri gruppi per non creare troppi conflitti.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8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Con suddivisione dei ruoli si intende che c'è incertezza nello stabilire a priori quanto tempo bisognerà dedicare alle varie attività: analisi, progettazione, ecc.</a:t>
            </a:r>
          </a:p>
          <a:p>
            <a:r>
              <a:rPr lang="it-IT">
                <a:cs typeface="Calibri"/>
              </a:rPr>
              <a:t>Con way of working si intende: bisogna </a:t>
            </a:r>
            <a:r>
              <a:rPr lang="it-IT" err="1">
                <a:cs typeface="Calibri"/>
              </a:rPr>
              <a:t>redarre</a:t>
            </a:r>
            <a:r>
              <a:rPr lang="it-IT">
                <a:cs typeface="Calibri"/>
              </a:rPr>
              <a:t> un documento che riporta le convenzioni e le procedure che ci diamo noi sul nostro way of working? Se sì quanto deve essere dettagliato?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91ED-56D3-4375-977F-FA3F9F1C0D19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147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98A6E1-DC11-C213-C49B-4CE1A884E4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C5EF09-4C5E-B147-BEF8-8B66FFFEA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774B46-543F-F0B0-1410-BF1E7177D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1F3B55-F3E2-1A2D-7FD6-BEC64BED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3C2C70-ACDC-D114-6B42-27BE4C259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1787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4" name="Immagine 6">
            <a:extLst>
              <a:ext uri="{FF2B5EF4-FFF2-40B4-BE49-F238E27FC236}">
                <a16:creationId xmlns:a16="http://schemas.microsoft.com/office/drawing/2014/main" id="{7A2A5C85-D8F9-95C2-D93A-D6AAA8D0129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640" y="1159933"/>
            <a:ext cx="7568720" cy="2105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olo 1">
            <a:extLst>
              <a:ext uri="{FF2B5EF4-FFF2-40B4-BE49-F238E27FC236}">
                <a16:creationId xmlns:a16="http://schemas.microsoft.com/office/drawing/2014/main" id="{DE965153-D1B8-47F9-ECA7-A02B3757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7593" y="3285951"/>
            <a:ext cx="9096815" cy="12903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6" name="Segnaposto testo 13">
            <a:extLst>
              <a:ext uri="{FF2B5EF4-FFF2-40B4-BE49-F238E27FC236}">
                <a16:creationId xmlns:a16="http://schemas.microsoft.com/office/drawing/2014/main" id="{1D13A2E7-1F45-2252-AAE6-76F193D9D5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35526" y="4741032"/>
            <a:ext cx="6320949" cy="758068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069349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B4D642F2-5021-578D-0B5A-F0C9826C56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-1" y="0"/>
            <a:ext cx="12192001" cy="1138767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BB52DDA-C01F-9F3B-B508-D3698A0EAD6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658" y="172188"/>
            <a:ext cx="2856424" cy="794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olo 1">
            <a:extLst>
              <a:ext uri="{FF2B5EF4-FFF2-40B4-BE49-F238E27FC236}">
                <a16:creationId xmlns:a16="http://schemas.microsoft.com/office/drawing/2014/main" id="{3A4080AB-402D-FB91-8F6E-E1F4FB36C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53221"/>
            <a:ext cx="11736000" cy="1188000"/>
          </a:xfrm>
        </p:spPr>
        <p:txBody>
          <a:bodyPr>
            <a:normAutofit/>
          </a:bodyPr>
          <a:lstStyle>
            <a:lvl1pPr>
              <a:defRPr sz="36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quarter" idx="10" hasCustomPrompt="1"/>
          </p:nvPr>
        </p:nvSpPr>
        <p:spPr>
          <a:xfrm>
            <a:off x="6179127" y="2592996"/>
            <a:ext cx="5663346" cy="3859558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1" name="Segnaposto contenuto 2"/>
          <p:cNvSpPr>
            <a:spLocks noGrp="1"/>
          </p:cNvSpPr>
          <p:nvPr>
            <p:ph sz="quarter" idx="11" hasCustomPrompt="1"/>
          </p:nvPr>
        </p:nvSpPr>
        <p:spPr>
          <a:xfrm>
            <a:off x="1215640" y="2592996"/>
            <a:ext cx="3781233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  <p:sp>
        <p:nvSpPr>
          <p:cNvPr id="12" name="Segnaposto contenuto 2"/>
          <p:cNvSpPr>
            <a:spLocks noGrp="1"/>
          </p:cNvSpPr>
          <p:nvPr>
            <p:ph sz="quarter" idx="12" hasCustomPrompt="1"/>
          </p:nvPr>
        </p:nvSpPr>
        <p:spPr>
          <a:xfrm>
            <a:off x="1215640" y="4777396"/>
            <a:ext cx="3781234" cy="1794277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it-IT"/>
              <a:t>Inserire testo</a:t>
            </a:r>
          </a:p>
        </p:txBody>
      </p:sp>
    </p:spTree>
    <p:extLst>
      <p:ext uri="{BB962C8B-B14F-4D97-AF65-F5344CB8AC3E}">
        <p14:creationId xmlns:p14="http://schemas.microsoft.com/office/powerpoint/2010/main" val="20288082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383B4F46-4564-BD98-9A70-890134ABA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rgbClr val="B3071B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rIns="360000" anchor="ctr"/>
          <a:lstStyle>
            <a:lvl1pPr eaLnBrk="0" hangingPunct="0">
              <a:defRPr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endParaRPr lang="it-IT" altLang="it-IT" sz="2400">
              <a:solidFill>
                <a:schemeClr val="bg1"/>
              </a:solidFill>
            </a:endParaRPr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38BF697F-4C3F-B44D-F6C6-3D1E0DC619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9342" y="2269067"/>
            <a:ext cx="8333317" cy="2319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5627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z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6704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2635D8-CCDF-6D38-8F13-A179A41E7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E434A56-224E-D866-A28F-911AF1B326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2815B5-BA9F-4BC1-142B-FB146E55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639FF7-9837-5485-22E6-98359CE2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BA95AF-CF08-9540-8958-30ECAA24D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0609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09B05C-6215-0CBC-7B82-45F3AB917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BDA081-A4AC-23E8-A80B-BB3EDFA4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0D27AD-7692-29FD-138C-8E2D277B0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EFA7B6A-8E96-4A22-AC28-CC5D4A5F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81F665B-5DD5-68C7-A7BF-2101FC919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263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7E8C6D-2746-FE8C-D954-F04A0892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C4DAC7-51DC-0512-D3C5-636DA9B67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DC77EFD-F6AD-7E4A-2466-734F7D9F89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DF64D86-9423-4050-EABD-82F754AC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1F5BF3C-0092-1DEB-DF7D-873B0ECF5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61891FFC-8CE4-A06C-6922-845EBB33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3570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1E9C76-ADD7-91FE-76C9-8E59F946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FFA3DAC0-0839-47EF-03C6-93B46E1AE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AAB33E-3013-3EE2-4E41-A18D1471D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A8BE1D0-E709-E1B6-7882-A7C1F3F84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67025A-7024-FF82-2CD9-A169C692D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294965E-60D1-02D6-7D5B-78FA5B51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285446E-D0C3-EB44-D741-898EA10E6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6CEDB29-873E-5535-846B-35B3DC35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41894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31BEB9-DC85-61DC-2E70-EECA8826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784C7E1-3A6B-9BF3-9D7E-B84FBB4EA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814B297B-6060-AC1C-692E-69C528C0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C92E7EA-01EC-8DA9-0AD8-097FF79E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379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6D660FF-A924-B2C4-5D36-2548BC1C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48134CA-4890-3AD2-BFC1-635593B23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59B0E4-734C-4FB1-ABD0-43EBCEE40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620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AA02DE-EF25-8A34-A17C-9CF1E538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DFA90-A16F-D126-B45F-FA7913A1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07362F2-2D07-BADC-9028-5FF264BBC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8E7C2D8-244A-8B91-1324-66BF5F72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5F98A4E-3799-1101-A9C0-EA1E537A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E56DED9-3158-0431-69E5-757400DB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423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3170726-1E27-AA9F-3B2E-692DBC81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DA53B16-4FDD-45A1-11E9-42FB6DC889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8374E34-1E69-D976-B1C5-8499B3A13F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9DC378-0820-E023-FD20-90E7E384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64F833C-9ED4-C074-2B18-A66A6F9C5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36D7FED-89C8-E0C9-1D82-948243332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5504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8C73D6B-3B98-0B4D-3839-170A9073C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12E685-16F2-CD57-8F24-94C80A592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90F94EB-D8FF-46BD-0EB1-02B9720A48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F70D6-0EEB-48B5-B03E-48E409845EC4}" type="datetimeFigureOut">
              <a:rPr lang="it-IT" smtClean="0"/>
              <a:t>27/10/2024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E05C7A-E8F9-1686-FBF1-6D0625EB7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F7E8887-8F71-A9F3-4692-499C4365B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53EDDF-5A9A-47DE-A5A9-DE053ED61E9B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44570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9" r:id="rId11"/>
    <p:sldLayoutId id="2147483658" r:id="rId12"/>
    <p:sldLayoutId id="214748369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0B755A-178B-294C-A4BF-51D43D1E28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it-IT"/>
              <a:t>Diario di bordo 28-10-2024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731D6C7-9D3C-5297-3E90-7EB28A6877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cs typeface="Arial"/>
              </a:rPr>
              <a:t>Gruppo SWE@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55148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Cose fatte nel periodo trascorso</a:t>
            </a:r>
            <a:endParaRPr lang="it-IT"/>
          </a:p>
        </p:txBody>
      </p:sp>
      <p:pic>
        <p:nvPicPr>
          <p:cNvPr id="3" name="Elemento grafico 2">
            <a:extLst>
              <a:ext uri="{FF2B5EF4-FFF2-40B4-BE49-F238E27FC236}">
                <a16:creationId xmlns:a16="http://schemas.microsoft.com/office/drawing/2014/main" id="{3B8D9937-B80E-47C1-9D66-B06E154C6C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  <p:sp>
        <p:nvSpPr>
          <p:cNvPr id="2" name="Segnaposto contenuto 4">
            <a:extLst>
              <a:ext uri="{FF2B5EF4-FFF2-40B4-BE49-F238E27FC236}">
                <a16:creationId xmlns:a16="http://schemas.microsoft.com/office/drawing/2014/main" id="{77D27F0D-7B9B-6639-10AB-E5D332B47AF3}"/>
              </a:ext>
            </a:extLst>
          </p:cNvPr>
          <p:cNvSpPr txBox="1">
            <a:spLocks/>
          </p:cNvSpPr>
          <p:nvPr/>
        </p:nvSpPr>
        <p:spPr>
          <a:xfrm>
            <a:off x="460512" y="2665379"/>
            <a:ext cx="11381961" cy="38795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3200">
                <a:latin typeface="Arial"/>
                <a:ea typeface="Verdana"/>
                <a:cs typeface="Arial"/>
              </a:rPr>
              <a:t>Contenuto</a:t>
            </a:r>
            <a:endParaRPr lang="it-IT" sz="3200">
              <a:ea typeface="Verdana"/>
              <a:cs typeface="Arial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it-IT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2933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Cose da fare nel prossimo periodo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Contenuto</a:t>
            </a:r>
            <a:endParaRPr lang="it-IT" sz="3200" dirty="0">
              <a:ea typeface="Verdana"/>
              <a:cs typeface="Arial"/>
            </a:endParaRP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255AE281-3435-9F81-18DC-3DBB0BDB10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995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Difficoltà incontrate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Contenuto</a:t>
            </a:r>
            <a:endParaRPr lang="it-IT" sz="3200" dirty="0">
              <a:ea typeface="Verdana"/>
              <a:cs typeface="Arial" panose="020B0604020202020204"/>
            </a:endParaRP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F0CEFC4D-43B3-C72A-171D-0D17DAEA7E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609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3E12E42B-CFF7-5D55-6BD6-BADAF2EF7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000" y="1160463"/>
            <a:ext cx="11736000" cy="1188000"/>
          </a:xfrm>
        </p:spPr>
        <p:txBody>
          <a:bodyPr>
            <a:normAutofit/>
          </a:bodyPr>
          <a:lstStyle/>
          <a:p>
            <a:r>
              <a:rPr lang="it-IT">
                <a:latin typeface="Arial"/>
                <a:ea typeface="Verdana"/>
                <a:cs typeface="Arial"/>
              </a:rPr>
              <a:t>Dubbi e incertezze su come procedere</a:t>
            </a:r>
            <a:endParaRPr lang="it-IT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3500608-49AC-2C3E-8C11-FFB693E8BC1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60512" y="2665379"/>
            <a:ext cx="11381961" cy="38795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3200" dirty="0">
                <a:latin typeface="Arial"/>
                <a:ea typeface="Verdana"/>
                <a:cs typeface="Arial"/>
              </a:rPr>
              <a:t>Contenuto</a:t>
            </a:r>
            <a:endParaRPr lang="it-IT" sz="3200" dirty="0">
              <a:ea typeface="Verdana"/>
              <a:cs typeface="Arial"/>
            </a:endParaRPr>
          </a:p>
          <a:p>
            <a:pPr marL="0" indent="0">
              <a:buNone/>
            </a:pPr>
            <a:endParaRPr lang="it-IT" dirty="0">
              <a:cs typeface="Arial" panose="020B0604020202020204"/>
            </a:endParaRPr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3FBF8973-528D-BCA4-085D-63DD990DF0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32413" y="6125768"/>
            <a:ext cx="1445669" cy="58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958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260</Words>
  <Application>Microsoft Office PowerPoint</Application>
  <PresentationFormat>Widescreen</PresentationFormat>
  <Paragraphs>25</Paragraphs>
  <Slides>5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Tema di Office</vt:lpstr>
      <vt:lpstr>Diario di bordo 28-10-2024</vt:lpstr>
      <vt:lpstr>Cose fatte nel periodo trascorso</vt:lpstr>
      <vt:lpstr>Cose da fare nel prossimo periodo</vt:lpstr>
      <vt:lpstr>Difficoltà incontrate</vt:lpstr>
      <vt:lpstr>Dubbi e incertezze su come procedere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Bocchi Giuliano</dc:creator>
  <cp:lastModifiedBy>Andrea Precoma</cp:lastModifiedBy>
  <cp:revision>8</cp:revision>
  <dcterms:created xsi:type="dcterms:W3CDTF">2022-07-26T10:43:33Z</dcterms:created>
  <dcterms:modified xsi:type="dcterms:W3CDTF">2024-10-27T15:58:10Z</dcterms:modified>
</cp:coreProperties>
</file>