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Inter" panose="020B0604020202020204" charset="0"/>
      <p:regular r:id="rId6"/>
      <p:bold r:id="rId7"/>
    </p:embeddedFont>
    <p:embeddedFont>
      <p:font typeface="League Spartan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4547222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4547222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cebae81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cebae81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cebae81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cebae81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08000" y="635000"/>
            <a:ext cx="8331300" cy="14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latin typeface="League Spartan"/>
                <a:ea typeface="League Spartan"/>
                <a:cs typeface="League Spartan"/>
                <a:sym typeface="League Spartan"/>
              </a:rPr>
              <a:t>1° settimana 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latin typeface="League Spartan"/>
                <a:ea typeface="League Spartan"/>
                <a:cs typeface="League Spartan"/>
                <a:sym typeface="League Spartan"/>
              </a:rPr>
              <a:t>Diario di bordo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latin typeface="League Spartan"/>
                <a:ea typeface="League Spartan"/>
                <a:cs typeface="League Spartan"/>
                <a:sym typeface="League Spartan"/>
              </a:rPr>
              <a:t>dal 28/04/2023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latin typeface="League Spartan"/>
                <a:ea typeface="League Spartan"/>
                <a:cs typeface="League Spartan"/>
                <a:sym typeface="League Spartan"/>
              </a:rPr>
              <a:t>al 05/05/2021</a:t>
            </a:r>
            <a:endParaRPr sz="24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675" y="1053000"/>
            <a:ext cx="1375425" cy="13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992912"/>
            <a:ext cx="2006000" cy="1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08000" y="2488500"/>
            <a:ext cx="8331300" cy="2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Andrea Veronese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Claudio Giaretta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Elena Marchioro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Davide Porporati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Francesco Naletto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">
                <a:latin typeface="Inter"/>
                <a:ea typeface="Inter"/>
                <a:cs typeface="Inter"/>
                <a:sym typeface="Inter"/>
              </a:rPr>
              <a:t>Jude Vensil Braceros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1</a:t>
            </a:fld>
            <a:r>
              <a:rPr lang="it"/>
              <a:t>/3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08000" y="6350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latin typeface="League Spartan"/>
                <a:ea typeface="League Spartan"/>
                <a:cs typeface="League Spartan"/>
                <a:sym typeface="League Spartan"/>
              </a:rPr>
              <a:t>Cose fatte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100" y="4323831"/>
            <a:ext cx="1099425" cy="8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08000" y="1420400"/>
            <a:ext cx="8331300" cy="3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Inter"/>
              <a:buChar char="❏"/>
            </a:pPr>
            <a:r>
              <a:rPr lang="it" sz="1600" dirty="0">
                <a:latin typeface="Inter"/>
                <a:ea typeface="Inter"/>
                <a:cs typeface="Inter"/>
                <a:sym typeface="Inter"/>
              </a:rPr>
              <a:t>1 Revisionato e verificato norme di progetto</a:t>
            </a:r>
            <a:endParaRPr sz="16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❏"/>
            </a:pPr>
            <a:r>
              <a:rPr lang="it" sz="1600" dirty="0">
                <a:latin typeface="Inter"/>
                <a:ea typeface="Inter"/>
                <a:cs typeface="Inter"/>
                <a:sym typeface="Inter"/>
              </a:rPr>
              <a:t>2 Inserito i primi Use Case</a:t>
            </a:r>
            <a:endParaRPr sz="16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❏"/>
            </a:pPr>
            <a:r>
              <a:rPr lang="it" sz="1600" dirty="0">
                <a:latin typeface="Inter"/>
                <a:ea typeface="Inter"/>
                <a:cs typeface="Inter"/>
                <a:sym typeface="Inter"/>
              </a:rPr>
              <a:t>3 Iniziato UML per i casi d’uso</a:t>
            </a:r>
            <a:endParaRPr sz="16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❏"/>
            </a:pPr>
            <a:r>
              <a:rPr lang="it" sz="1600" dirty="0">
                <a:latin typeface="Inter"/>
                <a:ea typeface="Inter"/>
                <a:cs typeface="Inter"/>
                <a:sym typeface="Inter"/>
              </a:rPr>
              <a:t>4 Creato template per i diari di bordo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❏"/>
            </a:pPr>
            <a:r>
              <a:rPr lang="it" sz="1600" dirty="0">
                <a:latin typeface="Inter"/>
                <a:ea typeface="Inter"/>
                <a:cs typeface="Inter"/>
                <a:sym typeface="Inter"/>
              </a:rPr>
              <a:t>5 Aggiornato piano di progetto</a:t>
            </a:r>
            <a:endParaRPr sz="16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2</a:t>
            </a:fld>
            <a:r>
              <a:rPr lang="it"/>
              <a:t>/3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08000" y="245763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latin typeface="League Spartan"/>
                <a:ea typeface="League Spartan"/>
                <a:cs typeface="League Spartan"/>
                <a:sym typeface="League Spartan"/>
              </a:rPr>
              <a:t>Cose da fare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08000" y="839700"/>
            <a:ext cx="8331300" cy="1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 dirty="0">
                <a:latin typeface="Inter"/>
                <a:ea typeface="Inter"/>
                <a:cs typeface="Inter"/>
                <a:sym typeface="Inter"/>
              </a:rPr>
              <a:t>1 Proseguire con Analisi dei requisiti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 dirty="0">
                <a:latin typeface="Inter"/>
                <a:ea typeface="Inter"/>
                <a:cs typeface="Inter"/>
                <a:sym typeface="Inter"/>
              </a:rPr>
              <a:t>2 Inserire UML per i nuovi casi d’uso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it" dirty="0">
                <a:latin typeface="Inter"/>
                <a:ea typeface="Inter"/>
                <a:cs typeface="Inter"/>
                <a:sym typeface="Inter"/>
              </a:rPr>
              <a:t>3 Contattare l’azienda per eventuali idee, dubbi e chiarimenti sui casi d’uso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6108099" y="4663225"/>
            <a:ext cx="2836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SWEllfish - Imola Informatica	</a:t>
            </a:r>
            <a:fld id="{00000000-1234-1234-1234-123412341234}" type="slidenum">
              <a:rPr lang="it"/>
              <a:t>3</a:t>
            </a:fld>
            <a:r>
              <a:rPr lang="it"/>
              <a:t>/3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100" y="4323831"/>
            <a:ext cx="1099425" cy="8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13600" y="2694313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latin typeface="League Spartan"/>
                <a:ea typeface="League Spartan"/>
                <a:cs typeface="League Spartan"/>
                <a:sym typeface="League Spartan"/>
              </a:rPr>
              <a:t>Dubbi e difficoltà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13600" y="3333725"/>
            <a:ext cx="8331300" cy="1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it" dirty="0">
                <a:latin typeface="Inter"/>
                <a:ea typeface="Inter"/>
                <a:cs typeface="Inter"/>
                <a:sym typeface="Inter"/>
              </a:rPr>
              <a:t>Ristrutturare il WoW seguendo le dinamiche del ciclo di vita del software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it" dirty="0">
                <a:latin typeface="Inter"/>
                <a:ea typeface="Inter"/>
                <a:cs typeface="Inter"/>
                <a:sym typeface="Inter"/>
              </a:rPr>
              <a:t>L’aggiunta degli UML nell’analisi dei requisiti è stata rimanda a settimana prossima per approfondire il loro funzionamento e perch</a:t>
            </a:r>
            <a:r>
              <a:rPr lang="it-IT" dirty="0" err="1">
                <a:latin typeface="Inter"/>
                <a:ea typeface="Inter"/>
                <a:cs typeface="Inter"/>
                <a:sym typeface="Inter"/>
              </a:rPr>
              <a:t>é</a:t>
            </a:r>
            <a:r>
              <a:rPr lang="it" dirty="0">
                <a:latin typeface="Inter"/>
                <a:ea typeface="Inter"/>
                <a:cs typeface="Inter"/>
                <a:sym typeface="Inter"/>
              </a:rPr>
              <a:t> lo sprint è durato un giorno in meno.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Presentazione su schermo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Inter</vt:lpstr>
      <vt:lpstr>Arial</vt:lpstr>
      <vt:lpstr>League Spartan</vt:lpstr>
      <vt:lpstr>Simple Light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Porporati Davide</cp:lastModifiedBy>
  <cp:revision>1</cp:revision>
  <dcterms:modified xsi:type="dcterms:W3CDTF">2023-05-04T09:31:54Z</dcterms:modified>
</cp:coreProperties>
</file>