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FFC3"/>
    <a:srgbClr val="A7FFE8"/>
    <a:srgbClr val="00CC99"/>
    <a:srgbClr val="2FA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1512" y="936"/>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8"/>
            <a:ext cx="25737979" cy="917608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155068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2776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6464734" y="2289072"/>
            <a:ext cx="5109748" cy="4869469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35501" y="2289072"/>
            <a:ext cx="14824573" cy="4869469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73566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63631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2"/>
            <a:ext cx="25737979" cy="8502249"/>
          </a:xfrm>
        </p:spPr>
        <p:txBody>
          <a:bodyPr anchor="t"/>
          <a:lstStyle>
            <a:lvl1pPr algn="l">
              <a:defRPr sz="183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2391910" y="18144085"/>
            <a:ext cx="25737979" cy="9364360"/>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E5A9B32-403F-47DB-A62E-56CDCAD5B4FF}"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42097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135501"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1607326"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E5A9B32-403F-47DB-A62E-56CDCAD5B4FF}" type="datetimeFigureOut">
              <a:rPr lang="de-DE" smtClean="0"/>
              <a:t>04.12.2015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511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514001" y="9582373"/>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4" name="Inhaltsplatzhalter 3"/>
          <p:cNvSpPr>
            <a:spLocks noGrp="1"/>
          </p:cNvSpPr>
          <p:nvPr>
            <p:ph sz="half" idx="2"/>
          </p:nvPr>
        </p:nvSpPr>
        <p:spPr>
          <a:xfrm>
            <a:off x="1514001" y="13575850"/>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381810" y="9582373"/>
            <a:ext cx="13384168"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6" name="Inhaltsplatzhalter 5"/>
          <p:cNvSpPr>
            <a:spLocks noGrp="1"/>
          </p:cNvSpPr>
          <p:nvPr>
            <p:ph sz="quarter" idx="4"/>
          </p:nvPr>
        </p:nvSpPr>
        <p:spPr>
          <a:xfrm>
            <a:off x="15381810" y="13575850"/>
            <a:ext cx="13384168"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E5A9B32-403F-47DB-A62E-56CDCAD5B4FF}" type="datetimeFigureOut">
              <a:rPr lang="de-DE" smtClean="0"/>
              <a:t>04.12.2015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64564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E5A9B32-403F-47DB-A62E-56CDCAD5B4FF}" type="datetimeFigureOut">
              <a:rPr lang="de-DE" smtClean="0"/>
              <a:t>04.12.2015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83949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5A9B32-403F-47DB-A62E-56CDCAD5B4FF}" type="datetimeFigureOut">
              <a:rPr lang="de-DE" smtClean="0"/>
              <a:t>04.12.2015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96770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1" y="1704415"/>
            <a:ext cx="9961904" cy="7253667"/>
          </a:xfrm>
        </p:spPr>
        <p:txBody>
          <a:bodyPr anchor="b"/>
          <a:lstStyle>
            <a:lvl1pPr algn="l">
              <a:defRPr sz="9100" b="1"/>
            </a:lvl1pPr>
          </a:lstStyle>
          <a:p>
            <a:r>
              <a:rPr lang="de-DE" smtClean="0"/>
              <a:t>Titelmasterformat durch Klicken bearbeiten</a:t>
            </a:r>
            <a:endParaRPr lang="de-DE"/>
          </a:p>
        </p:txBody>
      </p:sp>
      <p:sp>
        <p:nvSpPr>
          <p:cNvPr id="3" name="Inhaltsplatzhalter 2"/>
          <p:cNvSpPr>
            <a:spLocks noGrp="1"/>
          </p:cNvSpPr>
          <p:nvPr>
            <p:ph idx="1"/>
          </p:nvPr>
        </p:nvSpPr>
        <p:spPr>
          <a:xfrm>
            <a:off x="11838629" y="1704417"/>
            <a:ext cx="16927349" cy="3653589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514001" y="8958084"/>
            <a:ext cx="9961904" cy="29282225"/>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04.12.2015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35765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70"/>
            <a:ext cx="18167985" cy="3537654"/>
          </a:xfrm>
        </p:spPr>
        <p:txBody>
          <a:bodyPr anchor="b"/>
          <a:lstStyle>
            <a:lvl1pPr algn="l">
              <a:defRPr sz="9100" b="1"/>
            </a:lvl1pPr>
          </a:lstStyle>
          <a:p>
            <a:r>
              <a:rPr lang="de-DE" smtClean="0"/>
              <a:t>Titelmasterformat durch Klicken bearbeiten</a:t>
            </a:r>
            <a:endParaRPr lang="de-DE"/>
          </a:p>
        </p:txBody>
      </p:sp>
      <p:sp>
        <p:nvSpPr>
          <p:cNvPr id="3" name="Bildplatzhalter 2"/>
          <p:cNvSpPr>
            <a:spLocks noGrp="1"/>
          </p:cNvSpPr>
          <p:nvPr>
            <p:ph type="pic" idx="1"/>
          </p:nvPr>
        </p:nvSpPr>
        <p:spPr>
          <a:xfrm>
            <a:off x="5935087" y="3825019"/>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DE"/>
          </a:p>
        </p:txBody>
      </p:sp>
      <p:sp>
        <p:nvSpPr>
          <p:cNvPr id="4" name="Textplatzhalter 3"/>
          <p:cNvSpPr>
            <a:spLocks noGrp="1"/>
          </p:cNvSpPr>
          <p:nvPr>
            <p:ph type="body" sz="half" idx="2"/>
          </p:nvPr>
        </p:nvSpPr>
        <p:spPr>
          <a:xfrm>
            <a:off x="5935087" y="33503624"/>
            <a:ext cx="18167985" cy="502405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04.12.2015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0486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1513999" y="9988663"/>
            <a:ext cx="27251978" cy="28251646"/>
          </a:xfrm>
          <a:prstGeom prst="rect">
            <a:avLst/>
          </a:prstGeom>
        </p:spPr>
        <p:txBody>
          <a:bodyPr vert="horz" lIns="417643" tIns="208822" rIns="417643" bIns="208822"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1513999" y="39677166"/>
            <a:ext cx="7065328" cy="2279156"/>
          </a:xfrm>
          <a:prstGeom prst="rect">
            <a:avLst/>
          </a:prstGeom>
        </p:spPr>
        <p:txBody>
          <a:bodyPr vert="horz" lIns="417643" tIns="208822" rIns="417643" bIns="208822" rtlCol="0" anchor="ctr"/>
          <a:lstStyle>
            <a:lvl1pPr algn="l">
              <a:defRPr sz="5500">
                <a:solidFill>
                  <a:schemeClr val="tx1">
                    <a:tint val="75000"/>
                  </a:schemeClr>
                </a:solidFill>
              </a:defRPr>
            </a:lvl1pPr>
          </a:lstStyle>
          <a:p>
            <a:fld id="{8E5A9B32-403F-47DB-A62E-56CDCAD5B4FF}" type="datetimeFigureOut">
              <a:rPr lang="de-DE" smtClean="0"/>
              <a:t>04.12.2015</a:t>
            </a:fld>
            <a:endParaRPr lang="de-DE"/>
          </a:p>
        </p:txBody>
      </p:sp>
      <p:sp>
        <p:nvSpPr>
          <p:cNvPr id="5" name="Fußzeilenplatzhalter 4"/>
          <p:cNvSpPr>
            <a:spLocks noGrp="1"/>
          </p:cNvSpPr>
          <p:nvPr>
            <p:ph type="ftr" sz="quarter" idx="3"/>
          </p:nvPr>
        </p:nvSpPr>
        <p:spPr>
          <a:xfrm>
            <a:off x="10345658" y="39677166"/>
            <a:ext cx="9588659" cy="2279156"/>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6"/>
            <a:ext cx="7065328" cy="2279156"/>
          </a:xfrm>
          <a:prstGeom prst="rect">
            <a:avLst/>
          </a:prstGeom>
        </p:spPr>
        <p:txBody>
          <a:bodyPr vert="horz" lIns="417643" tIns="208822" rIns="417643" bIns="208822" rtlCol="0" anchor="ctr"/>
          <a:lstStyle>
            <a:lvl1pPr algn="r">
              <a:defRPr sz="5500">
                <a:solidFill>
                  <a:schemeClr val="tx1">
                    <a:tint val="75000"/>
                  </a:schemeClr>
                </a:solidFill>
              </a:defRPr>
            </a:lvl1pPr>
          </a:lstStyle>
          <a:p>
            <a:fld id="{91A3CDA7-AAB0-49E4-AF1D-6EE187CDEF8E}" type="slidenum">
              <a:rPr lang="de-DE" smtClean="0"/>
              <a:t>‹Nr.›</a:t>
            </a:fld>
            <a:endParaRPr lang="de-DE"/>
          </a:p>
        </p:txBody>
      </p:sp>
    </p:spTree>
    <p:extLst>
      <p:ext uri="{BB962C8B-B14F-4D97-AF65-F5344CB8AC3E}">
        <p14:creationId xmlns:p14="http://schemas.microsoft.com/office/powerpoint/2010/main" val="72415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a:stretch>
        </a:blipFill>
        <a:effectLst/>
      </p:bgPr>
    </p:bg>
    <p:spTree>
      <p:nvGrpSpPr>
        <p:cNvPr id="1" name=""/>
        <p:cNvGrpSpPr/>
        <p:nvPr/>
      </p:nvGrpSpPr>
      <p:grpSpPr>
        <a:xfrm>
          <a:off x="0" y="0"/>
          <a:ext cx="0" cy="0"/>
          <a:chOff x="0" y="0"/>
          <a:chExt cx="0" cy="0"/>
        </a:xfrm>
      </p:grpSpPr>
      <p:sp>
        <p:nvSpPr>
          <p:cNvPr id="6" name="Abgerundetes Rechteck 5"/>
          <p:cNvSpPr/>
          <p:nvPr/>
        </p:nvSpPr>
        <p:spPr>
          <a:xfrm>
            <a:off x="8875291" y="2013102"/>
            <a:ext cx="12529392" cy="3145062"/>
          </a:xfrm>
          <a:prstGeom prst="roundRect">
            <a:avLst/>
          </a:prstGeom>
          <a:solidFill>
            <a:srgbClr val="2FA68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de-DE" sz="10000" b="1" dirty="0" smtClean="0">
                <a:solidFill>
                  <a:schemeClr val="bg1"/>
                </a:solidFill>
                <a:latin typeface="Arial" panose="020B0604020202020204" pitchFamily="34" charset="0"/>
                <a:cs typeface="Arial" panose="020B0604020202020204" pitchFamily="34" charset="0"/>
              </a:rPr>
              <a:t>Fundbüro, DWI13/2</a:t>
            </a:r>
            <a:r>
              <a:rPr lang="de-DE" sz="16400" dirty="0" smtClean="0">
                <a:solidFill>
                  <a:schemeClr val="bg1"/>
                </a:solidFill>
                <a:latin typeface="Arial" panose="020B0604020202020204" pitchFamily="34" charset="0"/>
                <a:cs typeface="Arial" panose="020B0604020202020204" pitchFamily="34" charset="0"/>
              </a:rPr>
              <a:t/>
            </a:r>
            <a:br>
              <a:rPr lang="de-DE" sz="16400" dirty="0" smtClean="0">
                <a:solidFill>
                  <a:schemeClr val="bg1"/>
                </a:solidFill>
                <a:latin typeface="Arial" panose="020B0604020202020204" pitchFamily="34" charset="0"/>
                <a:cs typeface="Arial" panose="020B0604020202020204" pitchFamily="34" charset="0"/>
              </a:rPr>
            </a:br>
            <a:r>
              <a:rPr lang="de-DE" sz="5000" dirty="0" smtClean="0">
                <a:solidFill>
                  <a:schemeClr val="bg1"/>
                </a:solidFill>
                <a:latin typeface="Arial" panose="020B0604020202020204" pitchFamily="34" charset="0"/>
                <a:cs typeface="Arial" panose="020B0604020202020204" pitchFamily="34" charset="0"/>
              </a:rPr>
              <a:t>Die Plattform für verlorene Gegenstände</a:t>
            </a:r>
            <a:endParaRPr lang="de-DE" sz="5000" dirty="0">
              <a:solidFill>
                <a:schemeClr val="bg1"/>
              </a:solidFill>
            </a:endParaRPr>
          </a:p>
        </p:txBody>
      </p:sp>
      <p:sp>
        <p:nvSpPr>
          <p:cNvPr id="8" name="Abgerundetes Rechteck 7"/>
          <p:cNvSpPr/>
          <p:nvPr/>
        </p:nvSpPr>
        <p:spPr>
          <a:xfrm>
            <a:off x="2178547" y="7578726"/>
            <a:ext cx="10945216" cy="8424936"/>
          </a:xfrm>
          <a:prstGeom prst="roundRect">
            <a:avLst>
              <a:gd name="adj" fmla="val 8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sz="2500" dirty="0" smtClean="0"/>
          </a:p>
          <a:p>
            <a:pPr algn="just"/>
            <a:endParaRPr lang="de-DE" sz="2500" dirty="0"/>
          </a:p>
          <a:p>
            <a:pPr algn="just"/>
            <a:endParaRPr lang="de-DE" sz="2500" dirty="0" smtClean="0"/>
          </a:p>
          <a:p>
            <a:pPr algn="just"/>
            <a:endParaRPr lang="de-DE" sz="2500" dirty="0"/>
          </a:p>
          <a:p>
            <a:pPr algn="just"/>
            <a:endParaRPr lang="de-DE" sz="2500" dirty="0" smtClean="0"/>
          </a:p>
          <a:p>
            <a:pPr algn="just"/>
            <a:endParaRPr lang="de-DE" sz="2500" dirty="0"/>
          </a:p>
          <a:p>
            <a:pPr algn="just"/>
            <a:endParaRPr lang="de-DE" sz="2500" dirty="0" smtClean="0"/>
          </a:p>
          <a:p>
            <a:pPr algn="just"/>
            <a:endParaRPr lang="de-DE" sz="2500" dirty="0"/>
          </a:p>
          <a:p>
            <a:pPr algn="just"/>
            <a:r>
              <a:rPr lang="de-DE" sz="3500" dirty="0" smtClean="0"/>
              <a:t>             </a:t>
            </a:r>
            <a:r>
              <a:rPr lang="de-DE" sz="3500" b="1" dirty="0" smtClean="0"/>
              <a:t>Fund</a:t>
            </a:r>
            <a:r>
              <a:rPr lang="de-DE" sz="3500" dirty="0" smtClean="0"/>
              <a:t>                </a:t>
            </a:r>
            <a:r>
              <a:rPr lang="de-DE" sz="3500" b="1" dirty="0" smtClean="0"/>
              <a:t>Verlorenes</a:t>
            </a:r>
            <a:r>
              <a:rPr lang="de-DE" sz="3500" dirty="0" smtClean="0"/>
              <a:t>      </a:t>
            </a:r>
            <a:r>
              <a:rPr lang="de-DE" sz="3500" b="1" dirty="0" smtClean="0"/>
              <a:t>Wiedergefundenes</a:t>
            </a:r>
            <a:endParaRPr lang="de-DE" sz="3500" b="1" dirty="0"/>
          </a:p>
          <a:p>
            <a:pPr algn="just"/>
            <a:r>
              <a:rPr lang="de-DE" sz="3500" dirty="0" smtClean="0"/>
              <a:t>           </a:t>
            </a:r>
            <a:r>
              <a:rPr lang="de-DE" sz="3500" b="1" dirty="0" smtClean="0"/>
              <a:t>melden</a:t>
            </a:r>
            <a:r>
              <a:rPr lang="de-DE" sz="3500" dirty="0" smtClean="0"/>
              <a:t>                  </a:t>
            </a:r>
            <a:r>
              <a:rPr lang="de-DE" sz="3500" b="1" dirty="0" smtClean="0"/>
              <a:t>finden</a:t>
            </a:r>
            <a:r>
              <a:rPr lang="de-DE" sz="3500" dirty="0" smtClean="0"/>
              <a:t>               </a:t>
            </a:r>
            <a:r>
              <a:rPr lang="de-DE" sz="3500" b="1" dirty="0" smtClean="0"/>
              <a:t>entfernen</a:t>
            </a:r>
          </a:p>
          <a:p>
            <a:pPr algn="just"/>
            <a:endParaRPr lang="de-DE" sz="2500" dirty="0"/>
          </a:p>
          <a:p>
            <a:pPr algn="just"/>
            <a:r>
              <a:rPr lang="de-DE" sz="2500" dirty="0" smtClean="0"/>
              <a:t>Das </a:t>
            </a:r>
            <a:r>
              <a:rPr lang="de-DE" sz="2500" b="1" dirty="0" smtClean="0"/>
              <a:t>Fundbüro</a:t>
            </a:r>
            <a:r>
              <a:rPr lang="de-DE" sz="2500" dirty="0" smtClean="0"/>
              <a:t> wurde entwickelt, um das Vermitteln und Wiederfinden von verlorengegangenen Gegenständen an der Hochschule für Telekommunikation in Leipzig  zu erleichtern. </a:t>
            </a:r>
          </a:p>
          <a:p>
            <a:pPr algn="just"/>
            <a:r>
              <a:rPr lang="de-DE" sz="2500" dirty="0" smtClean="0"/>
              <a:t>Wie funktionier t es?</a:t>
            </a:r>
          </a:p>
          <a:p>
            <a:pPr algn="just"/>
            <a:r>
              <a:rPr lang="de-DE" sz="2500" dirty="0" smtClean="0"/>
              <a:t>Als Finder eines Gegenstandes könnt ihr eine Anzeige auf der Webseite hochladen und eure Kontaktdaten hinterlassen. </a:t>
            </a:r>
            <a:r>
              <a:rPr lang="de-DE" sz="2500" dirty="0" smtClean="0"/>
              <a:t>Als Suchender schaut man sich alle Anzeigen an, um herauszufinden, ob der eigene Gegenstand gelistet ist. Falls man fündig wird, kann man den Finder über die angegebenen Kontaktdaten kontaktieren. Nachdem eine erfolgreiche Vermittlung des Gegenstandes zustande gekommen ist, kann man die Anzeige wieder entfernen.</a:t>
            </a:r>
          </a:p>
          <a:p>
            <a:pPr algn="just"/>
            <a:endParaRPr lang="de-DE" sz="2500" dirty="0" smtClean="0"/>
          </a:p>
          <a:p>
            <a:pPr algn="just"/>
            <a:endParaRPr lang="de-DE" sz="2500" dirty="0" smtClean="0"/>
          </a:p>
        </p:txBody>
      </p:sp>
      <p:pic>
        <p:nvPicPr>
          <p:cNvPr id="1027" name="Picture 3" descr="C:\Users\student\Pictur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121" y="7832056"/>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tudent\Pictures\Unbenannt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102" y="7832056"/>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tudent\Pictures\Unbenann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9027" y="7832056"/>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student\Downloads\HfTL-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2915" y="737966"/>
            <a:ext cx="6057900" cy="2543175"/>
          </a:xfrm>
          <a:prstGeom prst="rect">
            <a:avLst/>
          </a:prstGeom>
          <a:noFill/>
          <a:extLst>
            <a:ext uri="{909E8E84-426E-40DD-AFC4-6F175D3DCCD1}">
              <a14:hiddenFill xmlns:a14="http://schemas.microsoft.com/office/drawing/2010/main">
                <a:solidFill>
                  <a:srgbClr val="FFFFFF"/>
                </a:solidFill>
              </a14:hiddenFill>
            </a:ext>
          </a:extLst>
        </p:spPr>
      </p:pic>
      <p:sp>
        <p:nvSpPr>
          <p:cNvPr id="9" name="Abgerundetes Rechteck 8"/>
          <p:cNvSpPr/>
          <p:nvPr/>
        </p:nvSpPr>
        <p:spPr>
          <a:xfrm>
            <a:off x="13998846" y="7604499"/>
            <a:ext cx="6397725" cy="4293163"/>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sz="5000" b="1" u="sng" dirty="0" smtClean="0"/>
          </a:p>
          <a:p>
            <a:pPr algn="ctr"/>
            <a:r>
              <a:rPr lang="de-DE" sz="5000" b="1" u="sng" dirty="0" smtClean="0"/>
              <a:t>Methodik</a:t>
            </a:r>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pic>
        <p:nvPicPr>
          <p:cNvPr id="1035" name="Picture 11" descr="C:\Users\student\Pictures\Vorgehensmodel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19907" y="8516374"/>
            <a:ext cx="5462688" cy="316680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student\Pictures\Phase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1148" y="12187238"/>
            <a:ext cx="13298191" cy="3816424"/>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
        <p:nvSpPr>
          <p:cNvPr id="24" name="Abgerundetes Rechteck 23"/>
          <p:cNvSpPr/>
          <p:nvPr/>
        </p:nvSpPr>
        <p:spPr>
          <a:xfrm>
            <a:off x="20911614" y="7606043"/>
            <a:ext cx="6397725" cy="4293163"/>
          </a:xfrm>
          <a:prstGeom prst="roundRect">
            <a:avLst>
              <a:gd name="adj" fmla="val 125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5000" b="1" dirty="0" smtClean="0"/>
          </a:p>
          <a:p>
            <a:pPr algn="ctr"/>
            <a:r>
              <a:rPr lang="de-DE" sz="5000" b="1" u="sng" dirty="0" err="1" smtClean="0"/>
              <a:t>Organisgramm</a:t>
            </a:r>
            <a:endParaRPr lang="de-DE" sz="5000" b="1" u="sng" dirty="0" smtClean="0"/>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pic>
        <p:nvPicPr>
          <p:cNvPr id="1037" name="Picture 13" descr="C:\Users\student\Pictures\Organigram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74871" y="9018886"/>
            <a:ext cx="5918444" cy="2376264"/>
          </a:xfrm>
          <a:prstGeom prst="rect">
            <a:avLst/>
          </a:prstGeom>
          <a:noFill/>
          <a:extLst>
            <a:ext uri="{909E8E84-426E-40DD-AFC4-6F175D3DCCD1}">
              <a14:hiddenFill xmlns:a14="http://schemas.microsoft.com/office/drawing/2010/main">
                <a:solidFill>
                  <a:srgbClr val="FFFFFF"/>
                </a:solidFill>
              </a14:hiddenFill>
            </a:ext>
          </a:extLst>
        </p:spPr>
      </p:pic>
      <p:sp>
        <p:nvSpPr>
          <p:cNvPr id="26" name="Abgerundetes Rechteck 25"/>
          <p:cNvSpPr/>
          <p:nvPr/>
        </p:nvSpPr>
        <p:spPr>
          <a:xfrm>
            <a:off x="2178547" y="16867758"/>
            <a:ext cx="25130792" cy="8352928"/>
          </a:xfrm>
          <a:prstGeom prst="roundRect">
            <a:avLst>
              <a:gd name="adj" fmla="val 12502"/>
            </a:avLst>
          </a:prstGeom>
          <a:solidFill>
            <a:srgbClr val="00CC99"/>
          </a:solidFill>
          <a:ln>
            <a:solidFill>
              <a:srgbClr val="2FA68E"/>
            </a:solidFill>
          </a:ln>
        </p:spPr>
        <p:style>
          <a:lnRef idx="2">
            <a:schemeClr val="accent5">
              <a:shade val="50000"/>
            </a:schemeClr>
          </a:lnRef>
          <a:fillRef idx="1">
            <a:schemeClr val="accent5"/>
          </a:fillRef>
          <a:effectRef idx="0">
            <a:schemeClr val="accent5"/>
          </a:effectRef>
          <a:fontRef idx="minor">
            <a:schemeClr val="lt1"/>
          </a:fontRef>
        </p:style>
        <p:txBody>
          <a:bodyPr numCol="3" rtlCol="0" anchor="ctr"/>
          <a:lstStyle/>
          <a:p>
            <a:pPr algn="ctr"/>
            <a:endParaRPr lang="de-DE" sz="5000" b="1" u="sng" dirty="0" smtClean="0"/>
          </a:p>
          <a:p>
            <a:pPr algn="ctr"/>
            <a:r>
              <a:rPr lang="de-DE" sz="5000" b="1" u="sng" dirty="0" smtClean="0"/>
              <a:t>Ergebnisse</a:t>
            </a:r>
          </a:p>
          <a:p>
            <a:pPr algn="ctr"/>
            <a:endParaRPr lang="de-DE" sz="5000" b="1" u="sng" dirty="0" smtClean="0"/>
          </a:p>
          <a:p>
            <a:pPr algn="ctr"/>
            <a:endParaRPr lang="de-DE" sz="5000" b="1" u="sng" dirty="0"/>
          </a:p>
          <a:p>
            <a:pPr algn="ctr"/>
            <a:endParaRPr lang="de-DE" sz="5000" b="1" u="sng" dirty="0" smtClean="0"/>
          </a:p>
          <a:p>
            <a:pPr algn="ctr"/>
            <a:endParaRPr lang="de-DE" sz="5000" b="1" u="sng" dirty="0" smtClean="0"/>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pic>
        <p:nvPicPr>
          <p:cNvPr id="27" name="Grafik 26"/>
          <p:cNvPicPr/>
          <p:nvPr/>
        </p:nvPicPr>
        <p:blipFill>
          <a:blip r:embed="rId10"/>
          <a:stretch>
            <a:fillRect/>
          </a:stretch>
        </p:blipFill>
        <p:spPr>
          <a:xfrm>
            <a:off x="10675491" y="19331992"/>
            <a:ext cx="8136904" cy="3424460"/>
          </a:xfrm>
          <a:prstGeom prst="rect">
            <a:avLst/>
          </a:prstGeom>
        </p:spPr>
      </p:pic>
    </p:spTree>
    <p:extLst>
      <p:ext uri="{BB962C8B-B14F-4D97-AF65-F5344CB8AC3E}">
        <p14:creationId xmlns:p14="http://schemas.microsoft.com/office/powerpoint/2010/main" val="298608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Words>
  <Application>Microsoft Office PowerPoint</Application>
  <PresentationFormat>Benutzerdefiniert</PresentationFormat>
  <Paragraphs>34</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Company>Telekom Ausbildung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Fundbüro, DWI13/2 Die Plattform für verlorene Gegenstände</dc:title>
  <dc:creator>student</dc:creator>
  <cp:lastModifiedBy>student</cp:lastModifiedBy>
  <cp:revision>22</cp:revision>
  <dcterms:created xsi:type="dcterms:W3CDTF">2015-12-04T07:42:41Z</dcterms:created>
  <dcterms:modified xsi:type="dcterms:W3CDTF">2015-12-04T11:11:41Z</dcterms:modified>
</cp:coreProperties>
</file>