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9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97D7-AA8C-4B83-B18E-E9A3F3893AC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4941" y="250166"/>
            <a:ext cx="8082118" cy="6357668"/>
            <a:chOff x="2067920" y="862642"/>
            <a:chExt cx="6487240" cy="51030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6" b="10947"/>
            <a:stretch/>
          </p:blipFill>
          <p:spPr>
            <a:xfrm>
              <a:off x="2067920" y="862642"/>
              <a:ext cx="6487240" cy="357133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1544" y="4536647"/>
              <a:ext cx="2143616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920" y="4536647"/>
              <a:ext cx="2169377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592" y="4536647"/>
              <a:ext cx="1901657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346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57533" y="362309"/>
            <a:ext cx="10505912" cy="5913938"/>
            <a:chOff x="2441268" y="138022"/>
            <a:chExt cx="9410365" cy="52972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2441268" y="138022"/>
              <a:ext cx="6866626" cy="529723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3812946"/>
              <a:ext cx="2433469" cy="162231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138023"/>
              <a:ext cx="2435691" cy="16045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1863376"/>
              <a:ext cx="2433469" cy="182873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3226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57534" y="362309"/>
            <a:ext cx="9464381" cy="4682657"/>
            <a:chOff x="2441269" y="138022"/>
            <a:chExt cx="8477443" cy="41943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2441269" y="138022"/>
              <a:ext cx="5436995" cy="419435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184" y="138022"/>
              <a:ext cx="2926528" cy="192785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184" y="2133115"/>
              <a:ext cx="2926528" cy="219926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9396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57534" y="362311"/>
            <a:ext cx="10505910" cy="6099700"/>
            <a:chOff x="2441269" y="138024"/>
            <a:chExt cx="9410363" cy="54636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2441269" y="138024"/>
              <a:ext cx="5320475" cy="269939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493" y="3852245"/>
              <a:ext cx="3976918" cy="174940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715" y="138024"/>
              <a:ext cx="3976917" cy="177957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493" y="1970556"/>
              <a:ext cx="3976917" cy="182873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803DC4-B2F5-4D1B-8DD7-E60D76999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3" y="3448353"/>
            <a:ext cx="5939881" cy="30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1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7533" y="362309"/>
            <a:ext cx="7666033" cy="5913937"/>
            <a:chOff x="957533" y="362309"/>
            <a:chExt cx="7666033" cy="59139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957533" y="362309"/>
              <a:ext cx="7666033" cy="591393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987" y="451018"/>
              <a:ext cx="2716771" cy="204162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4821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Stierhoff</dc:creator>
  <cp:lastModifiedBy>Josiah Renfree</cp:lastModifiedBy>
  <cp:revision>6</cp:revision>
  <dcterms:created xsi:type="dcterms:W3CDTF">2019-09-13T20:30:16Z</dcterms:created>
  <dcterms:modified xsi:type="dcterms:W3CDTF">2024-08-08T21:25:00Z</dcterms:modified>
</cp:coreProperties>
</file>