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88C4-AA67-4E58-922D-E43DDB1976B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788C-2B68-47D7-AA2C-2E21CE0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88C4-AA67-4E58-922D-E43DDB1976B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788C-2B68-47D7-AA2C-2E21CE0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1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88C4-AA67-4E58-922D-E43DDB1976B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788C-2B68-47D7-AA2C-2E21CE0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72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4902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88C4-AA67-4E58-922D-E43DDB1976B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788C-2B68-47D7-AA2C-2E21CE0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88C4-AA67-4E58-922D-E43DDB1976B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788C-2B68-47D7-AA2C-2E21CE0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133"/>
            <a:ext cx="10515600" cy="8466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1"/>
            <a:ext cx="5181600" cy="52895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66801"/>
            <a:ext cx="5181600" cy="52895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88C4-AA67-4E58-922D-E43DDB1976B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788C-2B68-47D7-AA2C-2E21CE0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0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88C4-AA67-4E58-922D-E43DDB1976B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788C-2B68-47D7-AA2C-2E21CE0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88C4-AA67-4E58-922D-E43DDB1976B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788C-2B68-47D7-AA2C-2E21CE0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7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88C4-AA67-4E58-922D-E43DDB1976B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788C-2B68-47D7-AA2C-2E21CE0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6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88C4-AA67-4E58-922D-E43DDB1976B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788C-2B68-47D7-AA2C-2E21CE0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88C4-AA67-4E58-922D-E43DDB1976B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788C-2B68-47D7-AA2C-2E21CE07F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55080"/>
            <a:ext cx="12192000" cy="50292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88C4-AA67-4E58-922D-E43DDB1976B9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788C-2B68-47D7-AA2C-2E21CE07F9B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NOAA-Fisheries-horizontal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4" y="6419088"/>
            <a:ext cx="1643940" cy="388747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952999" y="6355080"/>
            <a:ext cx="6858001" cy="50291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U.S. Department of Commerce | National Oceanic and Atmospheric Administration | NOAA Fisheries | Page </a:t>
            </a:r>
            <a:fld id="{632D3AEB-7CBE-3049-91AC-335C6B4F5BF6}" type="slidenum">
              <a:rPr lang="en-US" sz="1100" smtClean="0"/>
              <a:pPr/>
              <a:t>‹#›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66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009999"/>
          </a:solidFill>
          <a:latin typeface="Arial Narrow" panose="020B06060202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3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Stierhoff</dc:creator>
  <cp:lastModifiedBy>Kevin Stierhoff</cp:lastModifiedBy>
  <cp:revision>8</cp:revision>
  <dcterms:created xsi:type="dcterms:W3CDTF">2019-04-24T21:07:49Z</dcterms:created>
  <dcterms:modified xsi:type="dcterms:W3CDTF">2019-04-24T22:32:26Z</dcterms:modified>
</cp:coreProperties>
</file>