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56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454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9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2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4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9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6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96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797D7-AA8C-4B83-B18E-E9A3F3893ACA}" type="datetimeFigureOut">
              <a:rPr lang="en-US" smtClean="0"/>
              <a:t>9/13/2019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104A-77F0-4784-8A4C-D3FB11ADD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054941" y="250166"/>
            <a:ext cx="8082118" cy="6357668"/>
            <a:chOff x="2067920" y="862642"/>
            <a:chExt cx="6487240" cy="510308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476" b="10947"/>
            <a:stretch/>
          </p:blipFill>
          <p:spPr>
            <a:xfrm>
              <a:off x="2067920" y="862642"/>
              <a:ext cx="6487240" cy="3571335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1544" y="4536647"/>
              <a:ext cx="2143616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920" y="4536647"/>
              <a:ext cx="2169377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3592" y="4536647"/>
              <a:ext cx="1901657" cy="1429078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34670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957533" y="362309"/>
            <a:ext cx="10505912" cy="5913938"/>
            <a:chOff x="2441268" y="138022"/>
            <a:chExt cx="9410365" cy="5297238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36" t="6476" r="12002" b="10947"/>
            <a:stretch/>
          </p:blipFill>
          <p:spPr>
            <a:xfrm>
              <a:off x="2441268" y="138022"/>
              <a:ext cx="6866626" cy="5297237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3812946"/>
              <a:ext cx="2433469" cy="1622314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138023"/>
              <a:ext cx="2435691" cy="1604513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5942" y="1863376"/>
              <a:ext cx="2433469" cy="1828730"/>
            </a:xfrm>
            <a:prstGeom prst="rect">
              <a:avLst/>
            </a:prstGeom>
            <a:ln w="3175"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32261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Stierhoff</dc:creator>
  <cp:lastModifiedBy>Kevin Stierhoff</cp:lastModifiedBy>
  <cp:revision>2</cp:revision>
  <dcterms:created xsi:type="dcterms:W3CDTF">2019-09-13T20:30:16Z</dcterms:created>
  <dcterms:modified xsi:type="dcterms:W3CDTF">2019-09-13T20:46:31Z</dcterms:modified>
</cp:coreProperties>
</file>