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5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5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2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9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9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797D7-AA8C-4B83-B18E-E9A3F3893A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4941" y="250166"/>
            <a:ext cx="8082118" cy="6357668"/>
            <a:chOff x="2067920" y="862642"/>
            <a:chExt cx="6487240" cy="51030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76" b="10947"/>
            <a:stretch/>
          </p:blipFill>
          <p:spPr>
            <a:xfrm>
              <a:off x="2067920" y="862642"/>
              <a:ext cx="6487240" cy="357133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1544" y="4536647"/>
              <a:ext cx="2143616" cy="142907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7920" y="4536647"/>
              <a:ext cx="2169377" cy="142907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592" y="4536647"/>
              <a:ext cx="1901657" cy="142907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3467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57533" y="362309"/>
            <a:ext cx="10505912" cy="5913938"/>
            <a:chOff x="2441268" y="138022"/>
            <a:chExt cx="9410365" cy="52972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6476" r="12002" b="10947"/>
            <a:stretch/>
          </p:blipFill>
          <p:spPr>
            <a:xfrm>
              <a:off x="2441268" y="138022"/>
              <a:ext cx="6866626" cy="529723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942" y="3812946"/>
              <a:ext cx="2433469" cy="162231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942" y="138023"/>
              <a:ext cx="2435691" cy="16045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942" y="1863376"/>
              <a:ext cx="2433469" cy="182873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3226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7533" y="362309"/>
            <a:ext cx="7666033" cy="5913937"/>
            <a:chOff x="957533" y="362309"/>
            <a:chExt cx="7666033" cy="59139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6476" r="12002" b="10947"/>
            <a:stretch/>
          </p:blipFill>
          <p:spPr>
            <a:xfrm>
              <a:off x="957533" y="362309"/>
              <a:ext cx="7666033" cy="591393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987" y="451018"/>
              <a:ext cx="2716771" cy="204162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4821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Stierhoff</dc:creator>
  <cp:lastModifiedBy>Kevin L. Stierhoff</cp:lastModifiedBy>
  <cp:revision>3</cp:revision>
  <dcterms:created xsi:type="dcterms:W3CDTF">2019-09-13T20:30:16Z</dcterms:created>
  <dcterms:modified xsi:type="dcterms:W3CDTF">2021-07-24T05:21:22Z</dcterms:modified>
</cp:coreProperties>
</file>