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02FBD-A958-4E87-96C9-303413B99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7BB67-FF86-4E9B-BFD7-58C633D1E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F364E-7BE9-490E-B8E5-2472ED0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F75C-15ED-4C08-A958-00AF8918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168B1-BB0E-427C-9C9A-2845F25E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5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60B6-746D-4B2F-93A2-49C843C74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3CEDF-4685-4C07-AD95-CFA0063DC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A05C-6819-4182-8CBF-FFB29374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E593-3695-456C-B36D-BD65F790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645E1-5352-4DBE-8FD3-3609AA472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47FC4-A58C-484F-BF8A-7793C9E9A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ED6E85-A133-46BD-9FDA-ADAC8DF65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F3EFA-B316-4108-8E8A-2D13A93D5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A4E1E-A577-49C6-9D6E-13DF4622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52C27-E04A-4D1B-B367-665D4B7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4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2AFF6-A306-4593-A6F7-9016678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A110-BC8F-4CDD-9AEA-6D1939E99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8BC9-2C5C-4831-A6DA-58B76B392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7B2F1-4FB3-4E5C-B8FD-8BE4CB49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5DD3-3FE5-4740-8DCB-EB787517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6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642B-CE77-4C21-BB0A-F1AF44873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63C6-FCC2-4204-B205-B63D56B5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889A6-505C-42C5-B0B9-128E1617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4E29-C269-4B23-9C9C-3ABA0F7CF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B2169-DDAB-458A-9FB4-FBC7D942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E901-E43C-4F19-93A7-2F48A197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FEBBC-5A45-4837-BA5D-FC4D0332D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D54A4-D15F-4F21-9890-69F527B3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7F84E-2C04-483B-AC47-340E982B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7F9A4-5B30-4281-AB41-DAC84622C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B2BC7-D11A-41BE-97C8-70AC1862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90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71A58-D868-4EE2-9522-74315DAC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C118-6249-4257-9272-54C2781D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DBB03-522C-40EC-ABAE-40482FBD2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367D1-4C0F-42D1-A0F8-B42592E56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6C569-85F2-412B-9DEE-78BCE0A17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E08CC-21D3-4560-832B-596244829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90220-D04D-460C-8749-98842C8A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EF5DDE-096E-4100-8C22-263AFCA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5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83A7-E979-4624-913F-FD65790F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2ECA2-B924-4971-980C-4049E57E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49D2D-7C21-404C-9495-55427C2D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DEBC4-6699-4883-A627-7049DE47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5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603CC-A726-44B1-B629-90A793E7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BEE1D-8F64-4065-8FB8-35F4024F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19F09-E5B5-4248-B32C-8FD91DF7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D5EB-F709-4914-B3AB-D4BF7119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7DAF0-D804-4C69-BBAE-3AE68779E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F5AD1-F714-4539-B395-E01204E9A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C408-43E2-4EC8-B4F8-9189D920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0CE8F-D908-4A64-A253-8FE99785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50ED1-EC81-4AAA-AD29-C0C88755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9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1432-D31F-470D-9999-CAF34001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F2AC7-8D7C-474D-AF72-91ADC0225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B275F-0661-4496-A92D-E374B3550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D42A5-3685-4E70-ADA7-4696E28B7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58011-0AB5-480A-95FE-222848C7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9DC1-1B6E-40BE-AA92-A43DB1F9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4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A12DE-B849-4028-BADE-2F9EF48C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89283-B7ED-4BDA-A7C5-173E8255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0BE8-7B89-44A3-AE44-9629A10B4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539DB-F57F-4D57-9614-9856B8833FF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11EA-DFC1-440C-85CC-40233035C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AE951-DA82-4BD8-B9ED-8FDD24774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86374-35C6-408F-84D5-086784A154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33DDA-A122-4175-A2ED-2F4CDFE823E1}"/>
              </a:ext>
            </a:extLst>
          </p:cNvPr>
          <p:cNvGrpSpPr/>
          <p:nvPr/>
        </p:nvGrpSpPr>
        <p:grpSpPr>
          <a:xfrm>
            <a:off x="466532" y="203808"/>
            <a:ext cx="11262045" cy="6430254"/>
            <a:chOff x="1268968" y="784228"/>
            <a:chExt cx="9284373" cy="530106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12D3E0D-1B5A-4411-A639-8A91D9DD40DC}"/>
                </a:ext>
              </a:extLst>
            </p:cNvPr>
            <p:cNvGrpSpPr/>
            <p:nvPr/>
          </p:nvGrpSpPr>
          <p:grpSpPr>
            <a:xfrm>
              <a:off x="1268968" y="790907"/>
              <a:ext cx="3181452" cy="5287711"/>
              <a:chOff x="363895" y="790907"/>
              <a:chExt cx="3181452" cy="528771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BE8C483-620C-45E7-87BC-2E8D3F49C1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945" r="12851"/>
              <a:stretch/>
            </p:blipFill>
            <p:spPr>
              <a:xfrm>
                <a:off x="363895" y="802432"/>
                <a:ext cx="3181452" cy="5264661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74F6D24-2B56-4B6E-A9B2-B899F17A0F4E}"/>
                  </a:ext>
                </a:extLst>
              </p:cNvPr>
              <p:cNvSpPr/>
              <p:nvPr/>
            </p:nvSpPr>
            <p:spPr>
              <a:xfrm>
                <a:off x="1446245" y="790907"/>
                <a:ext cx="2071396" cy="216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D73DE50-B27C-47C6-BF50-CC6BEAEA7B67}"/>
                  </a:ext>
                </a:extLst>
              </p:cNvPr>
              <p:cNvSpPr/>
              <p:nvPr/>
            </p:nvSpPr>
            <p:spPr>
              <a:xfrm>
                <a:off x="1044886" y="5508171"/>
                <a:ext cx="1073163" cy="5704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A0F5850-C511-4E4F-878F-5D407AD76F2D}"/>
                </a:ext>
              </a:extLst>
            </p:cNvPr>
            <p:cNvGrpSpPr/>
            <p:nvPr/>
          </p:nvGrpSpPr>
          <p:grpSpPr>
            <a:xfrm>
              <a:off x="7623098" y="790907"/>
              <a:ext cx="2930243" cy="5276186"/>
              <a:chOff x="8696130" y="790907"/>
              <a:chExt cx="2930243" cy="527618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C2B6F29-C485-48A5-A8FB-0404DF9570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213" r="13758"/>
              <a:stretch/>
            </p:blipFill>
            <p:spPr>
              <a:xfrm>
                <a:off x="8696130" y="802432"/>
                <a:ext cx="2930243" cy="5264661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6F8BCA5-F1A3-4775-AE51-A4478CFC9750}"/>
                  </a:ext>
                </a:extLst>
              </p:cNvPr>
              <p:cNvSpPr/>
              <p:nvPr/>
            </p:nvSpPr>
            <p:spPr>
              <a:xfrm>
                <a:off x="9554977" y="790907"/>
                <a:ext cx="2071396" cy="216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F3BB1C-6B0C-4997-8A81-E1D11353E9DD}"/>
                  </a:ext>
                </a:extLst>
              </p:cNvPr>
              <p:cNvSpPr/>
              <p:nvPr/>
            </p:nvSpPr>
            <p:spPr>
              <a:xfrm>
                <a:off x="9352241" y="5561045"/>
                <a:ext cx="986077" cy="47586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FE3D198-0CE9-43F8-9070-301002DFCD8F}"/>
                </a:ext>
              </a:extLst>
            </p:cNvPr>
            <p:cNvGrpSpPr/>
            <p:nvPr/>
          </p:nvGrpSpPr>
          <p:grpSpPr>
            <a:xfrm>
              <a:off x="4450702" y="784228"/>
              <a:ext cx="3181453" cy="5301069"/>
              <a:chOff x="4450702" y="784228"/>
              <a:chExt cx="3181453" cy="5301069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3372117-6F5F-4FB2-9D1E-9068A4286B1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630" r="12167"/>
              <a:stretch/>
            </p:blipFill>
            <p:spPr>
              <a:xfrm>
                <a:off x="4450702" y="802432"/>
                <a:ext cx="3181453" cy="5264661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BEA1C05-4EC4-466C-9D9F-9FB2AC52530C}"/>
                  </a:ext>
                </a:extLst>
              </p:cNvPr>
              <p:cNvSpPr/>
              <p:nvPr/>
            </p:nvSpPr>
            <p:spPr>
              <a:xfrm>
                <a:off x="5496017" y="784228"/>
                <a:ext cx="2071396" cy="2167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215AE6B-75C9-42DA-BD49-3E9576AB0E84}"/>
                  </a:ext>
                </a:extLst>
              </p:cNvPr>
              <p:cNvSpPr/>
              <p:nvPr/>
            </p:nvSpPr>
            <p:spPr>
              <a:xfrm>
                <a:off x="5094514" y="5551714"/>
                <a:ext cx="979716" cy="5335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14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5A94FD1-D1A1-4F39-9740-BEB7614EAA31}"/>
              </a:ext>
            </a:extLst>
          </p:cNvPr>
          <p:cNvGrpSpPr/>
          <p:nvPr/>
        </p:nvGrpSpPr>
        <p:grpSpPr>
          <a:xfrm>
            <a:off x="2834126" y="0"/>
            <a:ext cx="6523748" cy="6690050"/>
            <a:chOff x="2834126" y="0"/>
            <a:chExt cx="6523748" cy="66900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788D119-CB18-42E5-911E-02AE74A8B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87" t="21811" r="4272" b="8527"/>
            <a:stretch/>
          </p:blipFill>
          <p:spPr>
            <a:xfrm>
              <a:off x="3131337" y="0"/>
              <a:ext cx="5980923" cy="353630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5789D56-1360-441C-A437-5919594D2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813" b="12127"/>
            <a:stretch/>
          </p:blipFill>
          <p:spPr>
            <a:xfrm>
              <a:off x="2885723" y="3536302"/>
              <a:ext cx="6472151" cy="315374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367724-208A-4279-A82C-62BC5DAB5123}"/>
                </a:ext>
              </a:extLst>
            </p:cNvPr>
            <p:cNvSpPr/>
            <p:nvPr/>
          </p:nvSpPr>
          <p:spPr>
            <a:xfrm>
              <a:off x="3013788" y="2771192"/>
              <a:ext cx="1586204" cy="839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42000A4-C3D9-44FF-9A68-DAA5F055B065}"/>
                </a:ext>
              </a:extLst>
            </p:cNvPr>
            <p:cNvSpPr/>
            <p:nvPr/>
          </p:nvSpPr>
          <p:spPr>
            <a:xfrm>
              <a:off x="2834126" y="5694784"/>
              <a:ext cx="1586204" cy="839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809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L. Stierhoff</dc:creator>
  <cp:lastModifiedBy>Kevin L. Stierhoff</cp:lastModifiedBy>
  <cp:revision>3</cp:revision>
  <dcterms:created xsi:type="dcterms:W3CDTF">2024-10-07T18:41:42Z</dcterms:created>
  <dcterms:modified xsi:type="dcterms:W3CDTF">2024-10-07T18:47:58Z</dcterms:modified>
</cp:coreProperties>
</file>