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D45F-5FA2-A446-ABC1-D8F600F847AD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350C-8890-2E4E-AAB9-B2A91584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259106" y="546235"/>
            <a:ext cx="6378715" cy="3873364"/>
            <a:chOff x="3237220" y="546235"/>
            <a:chExt cx="5400601" cy="2971711"/>
          </a:xfrm>
        </p:grpSpPr>
        <p:grpSp>
          <p:nvGrpSpPr>
            <p:cNvPr id="4" name="Group 3"/>
            <p:cNvGrpSpPr/>
            <p:nvPr/>
          </p:nvGrpSpPr>
          <p:grpSpPr>
            <a:xfrm>
              <a:off x="3237221" y="1616226"/>
              <a:ext cx="5400600" cy="1505614"/>
              <a:chOff x="840657" y="4104163"/>
              <a:chExt cx="2803369" cy="11587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40657" y="4104163"/>
                <a:ext cx="2803369" cy="584382"/>
                <a:chOff x="444222" y="3638550"/>
                <a:chExt cx="6083178" cy="975981"/>
              </a:xfrm>
            </p:grpSpPr>
            <p:sp>
              <p:nvSpPr>
                <p:cNvPr id="10" name="Ellipse 16"/>
                <p:cNvSpPr/>
                <p:nvPr/>
              </p:nvSpPr>
              <p:spPr>
                <a:xfrm>
                  <a:off x="444222" y="3638550"/>
                  <a:ext cx="846872" cy="85725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C1</a:t>
                  </a:r>
                  <a:endParaRPr lang="en-US" sz="1400" b="1" dirty="0"/>
                </a:p>
              </p:txBody>
            </p:sp>
            <p:sp>
              <p:nvSpPr>
                <p:cNvPr id="11" name="Ellipse 17"/>
                <p:cNvSpPr/>
                <p:nvPr/>
              </p:nvSpPr>
              <p:spPr>
                <a:xfrm>
                  <a:off x="1291094" y="3638550"/>
                  <a:ext cx="947636" cy="8572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A1</a:t>
                  </a:r>
                  <a:endParaRPr lang="en-US" sz="1400" b="1" dirty="0"/>
                </a:p>
              </p:txBody>
            </p:sp>
            <p:sp>
              <p:nvSpPr>
                <p:cNvPr id="12" name="Ellipse 18"/>
                <p:cNvSpPr/>
                <p:nvPr/>
              </p:nvSpPr>
              <p:spPr>
                <a:xfrm>
                  <a:off x="2042860" y="3751504"/>
                  <a:ext cx="685800" cy="6858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T1</a:t>
                  </a:r>
                  <a:endParaRPr lang="en-US" sz="1400" b="1" dirty="0"/>
                </a:p>
              </p:txBody>
            </p:sp>
            <p:sp>
              <p:nvSpPr>
                <p:cNvPr id="13" name="Ellipse 19"/>
                <p:cNvSpPr/>
                <p:nvPr/>
              </p:nvSpPr>
              <p:spPr>
                <a:xfrm>
                  <a:off x="3812412" y="3751504"/>
                  <a:ext cx="1105619" cy="85725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C2</a:t>
                  </a:r>
                  <a:endParaRPr lang="en-US" sz="1400" b="1" dirty="0"/>
                </a:p>
              </p:txBody>
            </p:sp>
            <p:sp>
              <p:nvSpPr>
                <p:cNvPr id="14" name="Ellipse 20"/>
                <p:cNvSpPr/>
                <p:nvPr/>
              </p:nvSpPr>
              <p:spPr>
                <a:xfrm>
                  <a:off x="4673670" y="3757281"/>
                  <a:ext cx="1219201" cy="8572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A2</a:t>
                  </a:r>
                  <a:endParaRPr lang="en-US" sz="1400" b="1" dirty="0"/>
                </a:p>
              </p:txBody>
            </p:sp>
            <p:sp>
              <p:nvSpPr>
                <p:cNvPr id="15" name="Ellipse 21"/>
                <p:cNvSpPr/>
                <p:nvPr/>
              </p:nvSpPr>
              <p:spPr>
                <a:xfrm>
                  <a:off x="5669796" y="3846754"/>
                  <a:ext cx="857604" cy="6858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T2</a:t>
                  </a:r>
                  <a:endParaRPr lang="en-US" sz="1400" b="1" dirty="0"/>
                </a:p>
              </p:txBody>
            </p:sp>
            <p:sp>
              <p:nvSpPr>
                <p:cNvPr id="16" name="Minus 39"/>
                <p:cNvSpPr/>
                <p:nvPr/>
              </p:nvSpPr>
              <p:spPr>
                <a:xfrm>
                  <a:off x="2523274" y="4012415"/>
                  <a:ext cx="1515868" cy="296874"/>
                </a:xfrm>
                <a:prstGeom prst="mathMinus">
                  <a:avLst>
                    <a:gd name="adj1" fmla="val 2352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1449283" y="4617453"/>
                <a:ext cx="0" cy="361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193315" y="4978632"/>
                <a:ext cx="511935" cy="28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Ala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3070681" y="4688545"/>
                <a:ext cx="1" cy="3246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99404" y="4978632"/>
                <a:ext cx="587161" cy="28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Val</a:t>
                </a:r>
              </a:p>
            </p:txBody>
          </p:sp>
        </p:grpSp>
        <p:sp>
          <p:nvSpPr>
            <p:cNvPr id="17" name="Up Arrow 16"/>
            <p:cNvSpPr/>
            <p:nvPr/>
          </p:nvSpPr>
          <p:spPr>
            <a:xfrm>
              <a:off x="5511078" y="2237683"/>
              <a:ext cx="470647" cy="88415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77654" y="3234588"/>
              <a:ext cx="2267962" cy="283358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Inter-modular Linker</a:t>
              </a:r>
              <a:endParaRPr lang="en-US" dirty="0"/>
            </a:p>
          </p:txBody>
        </p:sp>
        <p:sp>
          <p:nvSpPr>
            <p:cNvPr id="19" name="Right Brace 18"/>
            <p:cNvSpPr/>
            <p:nvPr/>
          </p:nvSpPr>
          <p:spPr>
            <a:xfrm rot="16200000">
              <a:off x="3864345" y="288444"/>
              <a:ext cx="480574" cy="1734823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86586" y="546235"/>
              <a:ext cx="1169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Module 1</a:t>
              </a:r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 rot="16200000">
              <a:off x="7034132" y="288444"/>
              <a:ext cx="480574" cy="1734823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56373" y="546235"/>
              <a:ext cx="1169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Module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33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Sherif Farag</dc:creator>
  <cp:lastModifiedBy>Sherif Farag</cp:lastModifiedBy>
  <cp:revision>1</cp:revision>
  <dcterms:created xsi:type="dcterms:W3CDTF">2017-03-08T18:33:40Z</dcterms:created>
  <dcterms:modified xsi:type="dcterms:W3CDTF">2017-03-08T18:39:04Z</dcterms:modified>
</cp:coreProperties>
</file>