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9"/>
    <p:restoredTop sz="94686"/>
  </p:normalViewPr>
  <p:slideViewPr>
    <p:cSldViewPr snapToGrid="0" snapToObjects="1">
      <p:cViewPr varScale="1">
        <p:scale>
          <a:sx n="140" d="100"/>
          <a:sy n="140" d="100"/>
        </p:scale>
        <p:origin x="23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308B-A671-954F-BDE5-2FC84EB53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31389-7076-F44B-88A2-5253AF1D7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79748-5791-204F-899F-EE724A3F9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6D2C-62A1-9B4B-8B2E-9643EB53C1A2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A1B88-FCAD-534E-9798-66DB91D4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D4C21-BD3F-6E42-832C-7C1D1C16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B929-56B3-EE45-8669-57474329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0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7DCE4-A525-384F-8A3C-16C45C47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0D1C1-768D-C449-9456-428179963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DB069-A4CB-2045-9E01-15D2A74B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6D2C-62A1-9B4B-8B2E-9643EB53C1A2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C2699-383F-6E4C-B32D-F5EE9E37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352A5-44ED-A740-8716-E1F7BA32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B929-56B3-EE45-8669-57474329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1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185E8C-EFF5-B042-8CF9-CE1461CFF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45D79-7727-9B40-93A8-AD8C8A92C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E8F87-77B7-C641-B3C9-1C5902569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6D2C-62A1-9B4B-8B2E-9643EB53C1A2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8EB4A-B034-5441-9EC6-64B84F4E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FCDB8-9F61-124B-A085-DF178DD6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B929-56B3-EE45-8669-57474329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1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F8292-2D1E-024C-9630-400BEA71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D67BF-78B5-7148-BD07-09055743E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C62E2-CA70-1847-B688-94401CEA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6D2C-62A1-9B4B-8B2E-9643EB53C1A2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D4F4E-74BA-624E-A7EC-4C12F70F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7F445-274F-9F48-9856-D0DE930E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B929-56B3-EE45-8669-57474329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9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0798-6E53-1842-BC94-5875C2A96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5737C-111E-7D49-A99B-5E3C6FFE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8524E-B109-E04C-99D1-BDF61990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6D2C-62A1-9B4B-8B2E-9643EB53C1A2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E5781-BA67-ED41-B006-68A2C54E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8843B-D79B-754D-9829-F2B32853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B929-56B3-EE45-8669-57474329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8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FB020-813A-C649-B863-0D607E08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F257F-AE99-6348-BC97-F578AF1A2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DF1C2-D5E0-A043-8FF0-A1A44BBBA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84F35-7C28-2F45-AD36-345C9013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6D2C-62A1-9B4B-8B2E-9643EB53C1A2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DE408-CB5A-584D-AB68-E2203D5C6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7CD59-162D-6C4C-AA23-72D54397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B929-56B3-EE45-8669-57474329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F8EB4-BE12-B041-A414-1BBAB848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988C-B484-8F4D-B588-D3A6437A8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30948-FD18-D04E-9964-6DD7B6241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2A62E-6BCC-8144-AAB1-6C6A9FF24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13773-3EAD-BB48-9A35-AD3AD3A30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BACCB-3077-D844-9DCE-7E6B7D19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6D2C-62A1-9B4B-8B2E-9643EB53C1A2}" type="datetimeFigureOut">
              <a:rPr lang="en-US" smtClean="0"/>
              <a:t>1/11/19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743EF-A447-5B4F-91A7-ABD2DE13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8DF544-27EB-A24F-BA28-B248FDDB7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B929-56B3-EE45-8669-57474329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1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3586-D78B-8447-8BEF-87F9E0B3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57A245-1E92-FE4C-94A7-CB24E8A5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6D2C-62A1-9B4B-8B2E-9643EB53C1A2}" type="datetimeFigureOut">
              <a:rPr lang="en-US" smtClean="0"/>
              <a:t>1/11/19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668B3-6270-794D-8002-8BC4533CE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18ABD-7FC9-D442-BD8B-40F27467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B929-56B3-EE45-8669-57474329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7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97B2F-877E-0647-B646-6BD3386CE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6D2C-62A1-9B4B-8B2E-9643EB53C1A2}" type="datetimeFigureOut">
              <a:rPr lang="en-US" smtClean="0"/>
              <a:t>1/11/19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F4F00C-CEC4-414B-9DB6-342CBB51E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C4787-C73E-6240-AFFC-A858BCC2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B929-56B3-EE45-8669-57474329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2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1D62B-5F36-F343-BCC5-A8806F824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66319-27BD-3941-8D3D-325CBF285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FD7D7-C871-984E-BED6-FBC3414CA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933D6-2BC2-D341-93A2-9EB74FBA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6D2C-62A1-9B4B-8B2E-9643EB53C1A2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E122E-E144-A143-80CC-6BE95F8F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34722-9213-2147-AEAE-4776CA2C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B929-56B3-EE45-8669-57474329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6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88E8-E258-914A-BA3D-F95E34F7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3D3D41-8E5E-D241-A9D5-895620B04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6EB28-89B7-1643-9824-294A8DBD8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EFCF6-A562-A74F-8941-6A8C640C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6D2C-62A1-9B4B-8B2E-9643EB53C1A2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C98CF-164A-704F-BB08-13535EA1B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94F84-457D-7B48-8A26-7A4C372C8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B929-56B3-EE45-8669-57474329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7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C715BA-CC0C-C640-95CB-B1ED0571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47802-760C-3E4F-A6A2-6311F7066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0228D-9AC6-6248-B060-D74E23A96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D6D2C-62A1-9B4B-8B2E-9643EB53C1A2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F2854-6E89-7A41-BBE1-6F2535166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A87D8-C7F1-B44E-B5B0-23FAC3230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4B929-56B3-EE45-8669-574743293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4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6D6B-82F4-5347-AAE0-758E0F59AE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EF64-25CD-F04B-981C-769962C719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11, 2019</a:t>
            </a:r>
          </a:p>
          <a:p>
            <a:endParaRPr lang="en-US" dirty="0"/>
          </a:p>
          <a:p>
            <a:r>
              <a:rPr lang="en-US" dirty="0"/>
              <a:t>Green Team</a:t>
            </a:r>
          </a:p>
        </p:txBody>
      </p:sp>
    </p:spTree>
    <p:extLst>
      <p:ext uri="{BB962C8B-B14F-4D97-AF65-F5344CB8AC3E}">
        <p14:creationId xmlns:p14="http://schemas.microsoft.com/office/powerpoint/2010/main" val="5552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7A461DF-F875-A543-8FEB-F5D3CAFF1FF0}"/>
              </a:ext>
            </a:extLst>
          </p:cNvPr>
          <p:cNvSpPr/>
          <p:nvPr/>
        </p:nvSpPr>
        <p:spPr>
          <a:xfrm>
            <a:off x="94905" y="164146"/>
            <a:ext cx="6029092" cy="6008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Module 1, 2, 3: ICEES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1a) Define a Cohort of Asthma patients (COHORT:22)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1b) Sub-divide this Cohort by </a:t>
            </a:r>
            <a:r>
              <a:rPr lang="en-US" sz="1400" dirty="0"/>
              <a:t>(using N X N, feature_association2? Possibly using /features endpoint…)</a:t>
            </a:r>
          </a:p>
          <a:p>
            <a:pPr marL="285750" indent="-285750" algn="ctr">
              <a:buFontTx/>
              <a:buChar char="-"/>
            </a:pPr>
            <a:r>
              <a:rPr lang="en-US" dirty="0" err="1"/>
              <a:t>EstResidentialDensity</a:t>
            </a:r>
            <a:r>
              <a:rPr lang="en-US" dirty="0"/>
              <a:t> (urban/rural)</a:t>
            </a:r>
          </a:p>
          <a:p>
            <a:pPr marL="285750" indent="-285750" algn="ctr">
              <a:buFontTx/>
              <a:buChar char="-"/>
            </a:pPr>
            <a:r>
              <a:rPr lang="en-US" dirty="0" err="1"/>
              <a:t>TotalEDInpatientVisits</a:t>
            </a:r>
            <a:r>
              <a:rPr lang="en-US" dirty="0"/>
              <a:t> (high/low)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1c) Retain Statistics/</a:t>
            </a:r>
            <a:r>
              <a:rPr lang="en-US" dirty="0" err="1"/>
              <a:t>DataProvenance</a:t>
            </a:r>
            <a:r>
              <a:rPr lang="en-US" dirty="0"/>
              <a:t> for these subgroups of the Cohort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2) Extract, form the Module 1 cohort information, the exposures (chemical &amp; environmental) for each sub-group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3) Identify unique clusters of exposures within the cohort… I do not yet understand a working definition of “unique clusters of exposures”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CAA5034-864B-BC43-8DE2-84E18463DBA8}"/>
              </a:ext>
            </a:extLst>
          </p:cNvPr>
          <p:cNvCxnSpPr>
            <a:cxnSpLocks/>
          </p:cNvCxnSpPr>
          <p:nvPr/>
        </p:nvCxnSpPr>
        <p:spPr>
          <a:xfrm>
            <a:off x="6477966" y="4709363"/>
            <a:ext cx="1111554" cy="2054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D58FF7-D1C2-A543-A79A-8379F6A29B40}"/>
              </a:ext>
            </a:extLst>
          </p:cNvPr>
          <p:cNvCxnSpPr>
            <a:cxnSpLocks/>
          </p:cNvCxnSpPr>
          <p:nvPr/>
        </p:nvCxnSpPr>
        <p:spPr>
          <a:xfrm>
            <a:off x="7517334" y="4709363"/>
            <a:ext cx="1111554" cy="2054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740077-FB28-2944-B1B9-27C313BFA56D}"/>
              </a:ext>
            </a:extLst>
          </p:cNvPr>
          <p:cNvCxnSpPr>
            <a:cxnSpLocks/>
          </p:cNvCxnSpPr>
          <p:nvPr/>
        </p:nvCxnSpPr>
        <p:spPr>
          <a:xfrm>
            <a:off x="8621751" y="4709363"/>
            <a:ext cx="1111554" cy="2054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3D4145-0B09-7A4A-8724-C1E6D6768B59}"/>
              </a:ext>
            </a:extLst>
          </p:cNvPr>
          <p:cNvCxnSpPr>
            <a:cxnSpLocks/>
          </p:cNvCxnSpPr>
          <p:nvPr/>
        </p:nvCxnSpPr>
        <p:spPr>
          <a:xfrm>
            <a:off x="9733305" y="4709363"/>
            <a:ext cx="1111554" cy="2054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226155-0246-4543-8A84-F0BE0E6A471B}"/>
              </a:ext>
            </a:extLst>
          </p:cNvPr>
          <p:cNvSpPr txBox="1"/>
          <p:nvPr/>
        </p:nvSpPr>
        <p:spPr>
          <a:xfrm rot="3741770">
            <a:off x="8204097" y="5552133"/>
            <a:ext cx="233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Urban &amp; High ED Visits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E8B5D0-CEC6-8A42-8F1D-A10C5EBD58BD}"/>
              </a:ext>
            </a:extLst>
          </p:cNvPr>
          <p:cNvSpPr txBox="1"/>
          <p:nvPr/>
        </p:nvSpPr>
        <p:spPr>
          <a:xfrm rot="3741770">
            <a:off x="9308512" y="5552136"/>
            <a:ext cx="233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Urban &amp; Low ED Visits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672CE7-9BF0-EB4D-92BB-4F6B50770874}"/>
              </a:ext>
            </a:extLst>
          </p:cNvPr>
          <p:cNvSpPr txBox="1"/>
          <p:nvPr/>
        </p:nvSpPr>
        <p:spPr>
          <a:xfrm rot="3741770">
            <a:off x="7114316" y="5552134"/>
            <a:ext cx="233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Rural &amp; Low ED Visits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4E3027-CCF5-8143-B71A-79A92DA3A779}"/>
              </a:ext>
            </a:extLst>
          </p:cNvPr>
          <p:cNvSpPr txBox="1"/>
          <p:nvPr/>
        </p:nvSpPr>
        <p:spPr>
          <a:xfrm rot="3741770">
            <a:off x="6060183" y="5552134"/>
            <a:ext cx="233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Rural &amp; High ED Visits</a:t>
            </a:r>
          </a:p>
        </p:txBody>
      </p:sp>
    </p:spTree>
    <p:extLst>
      <p:ext uri="{BB962C8B-B14F-4D97-AF65-F5344CB8AC3E}">
        <p14:creationId xmlns:p14="http://schemas.microsoft.com/office/powerpoint/2010/main" val="241590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4E7506A-3C4E-274A-BE13-8F84D5D1D1AD}"/>
              </a:ext>
            </a:extLst>
          </p:cNvPr>
          <p:cNvSpPr/>
          <p:nvPr/>
        </p:nvSpPr>
        <p:spPr>
          <a:xfrm>
            <a:off x="1929384" y="1602522"/>
            <a:ext cx="7999325" cy="328589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4: New Tools/Analysis? (possibly Gamma is capable of this already?)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Rank and Score clusters identified in Modules 2/3 while maintaining the delineation between each of the four subgroups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48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C2241DD-3DE6-E54E-874A-FD47F025AED5}"/>
              </a:ext>
            </a:extLst>
          </p:cNvPr>
          <p:cNvSpPr/>
          <p:nvPr/>
        </p:nvSpPr>
        <p:spPr>
          <a:xfrm>
            <a:off x="137160" y="84619"/>
            <a:ext cx="4443984" cy="15613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5: Gamma </a:t>
            </a:r>
          </a:p>
          <a:p>
            <a:pPr algn="ctr"/>
            <a:r>
              <a:rPr lang="en-US" dirty="0"/>
              <a:t>Identify Proteins/Genes associated with the clusters from Modules 2-4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8E45515-A95A-4C46-B8AD-6365A8CCA604}"/>
              </a:ext>
            </a:extLst>
          </p:cNvPr>
          <p:cNvSpPr/>
          <p:nvPr/>
        </p:nvSpPr>
        <p:spPr>
          <a:xfrm>
            <a:off x="1124712" y="1282483"/>
            <a:ext cx="4443984" cy="15613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6: Gamma </a:t>
            </a:r>
          </a:p>
          <a:p>
            <a:pPr algn="ctr"/>
            <a:r>
              <a:rPr lang="en-US" dirty="0"/>
              <a:t>Identify Pathways associated with the proteins/genes identified in Module 5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14D2EBC-FB88-8248-BFBE-433ADC78A526}"/>
              </a:ext>
            </a:extLst>
          </p:cNvPr>
          <p:cNvSpPr/>
          <p:nvPr/>
        </p:nvSpPr>
        <p:spPr>
          <a:xfrm>
            <a:off x="2112264" y="2480347"/>
            <a:ext cx="4443984" cy="15613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7: Gamma </a:t>
            </a:r>
          </a:p>
          <a:p>
            <a:pPr algn="ctr"/>
            <a:r>
              <a:rPr lang="en-US" dirty="0"/>
              <a:t>Identify Phenotypes associated with the Pathways identified in Module 6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347A6FC-9FB6-AF40-BDA3-6A0344D14ED5}"/>
              </a:ext>
            </a:extLst>
          </p:cNvPr>
          <p:cNvSpPr/>
          <p:nvPr/>
        </p:nvSpPr>
        <p:spPr>
          <a:xfrm>
            <a:off x="3346704" y="3803179"/>
            <a:ext cx="4443984" cy="15613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8: Gamma?</a:t>
            </a:r>
          </a:p>
          <a:p>
            <a:pPr algn="ctr"/>
            <a:r>
              <a:rPr lang="en-US" dirty="0"/>
              <a:t>Enrich, rank, &amp; score Phenotypes from Module 7</a:t>
            </a:r>
          </a:p>
        </p:txBody>
      </p:sp>
    </p:spTree>
    <p:extLst>
      <p:ext uri="{BB962C8B-B14F-4D97-AF65-F5344CB8AC3E}">
        <p14:creationId xmlns:p14="http://schemas.microsoft.com/office/powerpoint/2010/main" val="143801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CD70C9-5514-1A40-B866-679BD78EA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1658"/>
            <a:ext cx="4803916" cy="52669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A0C234-6298-824B-85AC-D86AAA4D5E7B}"/>
              </a:ext>
            </a:extLst>
          </p:cNvPr>
          <p:cNvSpPr txBox="1"/>
          <p:nvPr/>
        </p:nvSpPr>
        <p:spPr>
          <a:xfrm>
            <a:off x="579388" y="349598"/>
            <a:ext cx="4224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/features endpoint is called,</a:t>
            </a:r>
          </a:p>
          <a:p>
            <a:r>
              <a:rPr lang="en-US" dirty="0"/>
              <a:t>This is the information pertinent to ‘</a:t>
            </a:r>
            <a:r>
              <a:rPr lang="en-US" dirty="0" err="1"/>
              <a:t>EstResidentialDensity</a:t>
            </a:r>
            <a:r>
              <a:rPr lang="en-US" dirty="0"/>
              <a:t>’ returned, below.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3D3B0-45EB-B94A-8F7D-695F6FF822D7}"/>
              </a:ext>
            </a:extLst>
          </p:cNvPr>
          <p:cNvSpPr txBox="1"/>
          <p:nvPr/>
        </p:nvSpPr>
        <p:spPr>
          <a:xfrm>
            <a:off x="5504720" y="6471944"/>
            <a:ext cx="668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https://www2.census.gov/geo/pdfs/reference/</a:t>
            </a:r>
            <a:r>
              <a:rPr lang="en-US" dirty="0" err="1"/>
              <a:t>ua</a:t>
            </a:r>
            <a:r>
              <a:rPr lang="en-US" dirty="0"/>
              <a:t>/</a:t>
            </a:r>
            <a:r>
              <a:rPr lang="en-US" dirty="0" err="1"/>
              <a:t>Defining_Rural.pdf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DC5CA3-BB3D-5143-9A0B-86789F494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360" y="921552"/>
            <a:ext cx="3162300" cy="4813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75B430-B4A2-A348-B740-97705C771715}"/>
              </a:ext>
            </a:extLst>
          </p:cNvPr>
          <p:cNvSpPr txBox="1"/>
          <p:nvPr/>
        </p:nvSpPr>
        <p:spPr>
          <a:xfrm>
            <a:off x="3813048" y="0"/>
            <a:ext cx="360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Defining URBAN vs. RURAL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01A8A9-7204-C947-988B-37FFF8F860DC}"/>
              </a:ext>
            </a:extLst>
          </p:cNvPr>
          <p:cNvCxnSpPr/>
          <p:nvPr/>
        </p:nvCxnSpPr>
        <p:spPr>
          <a:xfrm flipH="1">
            <a:off x="9981454" y="5842794"/>
            <a:ext cx="347472" cy="521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F9D6E-D8ED-CC45-8A58-FEAA1BD29ACA}"/>
              </a:ext>
            </a:extLst>
          </p:cNvPr>
          <p:cNvSpPr txBox="1"/>
          <p:nvPr/>
        </p:nvSpPr>
        <p:spPr>
          <a:xfrm>
            <a:off x="5504720" y="1700784"/>
            <a:ext cx="277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QUESTION:</a:t>
            </a:r>
          </a:p>
          <a:p>
            <a:endParaRPr lang="en-US" dirty="0"/>
          </a:p>
          <a:p>
            <a:r>
              <a:rPr lang="en-US" dirty="0"/>
              <a:t>What is the binning method such that we can choose an appropriate # for the cutoff between urban/rural (said another way, what do these bin values signify in terms of actual population density)?</a:t>
            </a:r>
          </a:p>
        </p:txBody>
      </p:sp>
    </p:spTree>
    <p:extLst>
      <p:ext uri="{BB962C8B-B14F-4D97-AF65-F5344CB8AC3E}">
        <p14:creationId xmlns:p14="http://schemas.microsoft.com/office/powerpoint/2010/main" val="3876774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218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Workflow 5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5</dc:title>
  <dc:creator>Microsoft Office User</dc:creator>
  <cp:lastModifiedBy>Microsoft Office User</cp:lastModifiedBy>
  <cp:revision>13</cp:revision>
  <dcterms:created xsi:type="dcterms:W3CDTF">2019-01-11T15:28:06Z</dcterms:created>
  <dcterms:modified xsi:type="dcterms:W3CDTF">2019-01-11T16:31:59Z</dcterms:modified>
</cp:coreProperties>
</file>