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Modifiez le style du titre</a:t>
            </a:r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2AE54472-52A4-4535-AC83-2C4AEFFE92F4}" type="datetime">
              <a:rPr b="0" lang="fr-F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28/03/2017</a:t>
            </a:fld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B43FA69-A0FB-4563-A5F3-06EE955B83EC}" type="slidenum">
              <a:rPr b="0" lang="fr-F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niveau de plan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Troisième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1763640" y="369000"/>
            <a:ext cx="6095520" cy="57996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shade val="51000"/>
                  <a:satMod val="130000"/>
                </a:schemeClr>
              </a:gs>
              <a:gs pos="80000">
                <a:schemeClr val="accent1">
                  <a:hueOff val="0"/>
                  <a:satOff val="0"/>
                  <a:lumOff val="0"/>
                  <a:alphaOff val="0"/>
                  <a:shade val="93000"/>
                  <a:satMod val="13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shade val="94000"/>
                  <a:satMod val="135000"/>
                </a:schemeClr>
              </a:gs>
            </a:gsLst>
            <a:lin ang="16200000"/>
          </a:gra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2"/>
          <a:fontRef idx="minor"/>
        </p:style>
        <p:txBody>
          <a:bodyPr lIns="78120" rIns="49680" tIns="78120" bIns="77760" anchor="ctr"/>
          <a:p>
            <a:pPr>
              <a:lnSpc>
                <a:spcPct val="90000"/>
              </a:lnSpc>
            </a:pPr>
            <a:r>
              <a:rPr b="1" lang="fr-FR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fr-FR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Chargé TD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1763640" y="949320"/>
            <a:ext cx="6095520" cy="134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93680" rIns="85320" tIns="15120" bIns="15120"/>
          <a:p>
            <a:pPr lvl="1" marL="114480" indent="-114120">
              <a:lnSpc>
                <a:spcPct val="9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10/01/17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14480" indent="-114120">
              <a:lnSpc>
                <a:spcPct val="9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18/01/17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14480" indent="-114120">
              <a:lnSpc>
                <a:spcPct val="9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24/01/17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14480" indent="-114120">
              <a:lnSpc>
                <a:spcPct val="9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06/02/17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14480" indent="-114120">
              <a:lnSpc>
                <a:spcPct val="9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01/03/17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14480" indent="-114120">
              <a:lnSpc>
                <a:spcPct val="9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24/03/17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14480" indent="-114120">
              <a:lnSpc>
                <a:spcPct val="9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31/03/17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1763640" y="2296800"/>
            <a:ext cx="6095520" cy="57996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shade val="51000"/>
                  <a:satMod val="130000"/>
                </a:schemeClr>
              </a:gs>
              <a:gs pos="80000">
                <a:schemeClr val="accent1">
                  <a:hueOff val="0"/>
                  <a:satOff val="0"/>
                  <a:lumOff val="0"/>
                  <a:alphaOff val="0"/>
                  <a:shade val="93000"/>
                  <a:satMod val="13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shade val="94000"/>
                  <a:satMod val="135000"/>
                </a:schemeClr>
              </a:gs>
            </a:gsLst>
            <a:lin ang="16200000"/>
          </a:gra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2"/>
          <a:fontRef idx="minor"/>
        </p:style>
        <p:txBody>
          <a:bodyPr lIns="78120" rIns="49680" tIns="78120" bIns="77760" anchor="ctr"/>
          <a:p>
            <a:pPr>
              <a:lnSpc>
                <a:spcPct val="90000"/>
              </a:lnSpc>
            </a:pPr>
            <a:r>
              <a:rPr b="1" lang="fr-FR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4"/>
          <p:cNvSpPr/>
          <p:nvPr/>
        </p:nvSpPr>
        <p:spPr>
          <a:xfrm>
            <a:off x="1763640" y="2877120"/>
            <a:ext cx="6095520" cy="96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93680" rIns="85320" tIns="15120" bIns="15120"/>
          <a:p>
            <a:pPr lvl="1" marL="114480" indent="-114120">
              <a:lnSpc>
                <a:spcPct val="9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28/11/17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14480" indent="-114120">
              <a:lnSpc>
                <a:spcPct val="9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10/01/17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14480" indent="-114120">
              <a:lnSpc>
                <a:spcPct val="9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23/01/17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14480" indent="-114120">
              <a:lnSpc>
                <a:spcPct val="9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07/02/17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14480" indent="-114120">
              <a:lnSpc>
                <a:spcPct val="9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15/03/17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5"/>
          <p:cNvSpPr/>
          <p:nvPr/>
        </p:nvSpPr>
        <p:spPr>
          <a:xfrm>
            <a:off x="1763640" y="3839760"/>
            <a:ext cx="6095520" cy="57996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shade val="51000"/>
                  <a:satMod val="130000"/>
                </a:schemeClr>
              </a:gs>
              <a:gs pos="80000">
                <a:schemeClr val="accent1">
                  <a:hueOff val="0"/>
                  <a:satOff val="0"/>
                  <a:lumOff val="0"/>
                  <a:alphaOff val="0"/>
                  <a:shade val="93000"/>
                  <a:satMod val="13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shade val="94000"/>
                  <a:satMod val="135000"/>
                </a:schemeClr>
              </a:gs>
            </a:gsLst>
            <a:lin ang="16200000"/>
          </a:gra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2"/>
          <a:fontRef idx="minor"/>
        </p:style>
        <p:txBody>
          <a:bodyPr lIns="78120" rIns="49680" tIns="78120" bIns="77760" anchor="ctr"/>
          <a:p>
            <a:pPr>
              <a:lnSpc>
                <a:spcPct val="90000"/>
              </a:lnSpc>
            </a:pPr>
            <a:r>
              <a:rPr b="1" lang="fr-FR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Equipe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6"/>
          <p:cNvSpPr/>
          <p:nvPr/>
        </p:nvSpPr>
        <p:spPr>
          <a:xfrm>
            <a:off x="1763640" y="4420080"/>
            <a:ext cx="6095520" cy="192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93680" rIns="85320" tIns="15120" bIns="15120"/>
          <a:p>
            <a:pPr lvl="1" marL="114480" indent="-114120">
              <a:lnSpc>
                <a:spcPct val="9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10/01/17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14480" indent="-114120">
              <a:lnSpc>
                <a:spcPct val="9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11/01/17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14480" indent="-114120">
              <a:lnSpc>
                <a:spcPct val="9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18/01/2017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14480" indent="-114120">
              <a:lnSpc>
                <a:spcPct val="9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25/01/17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14480" indent="-114120">
              <a:lnSpc>
                <a:spcPct val="9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Sdsd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14480" indent="-114120">
              <a:lnSpc>
                <a:spcPct val="9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Fgh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14480" indent="-114120">
              <a:lnSpc>
                <a:spcPct val="9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07/03/17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14480" indent="-114120">
              <a:lnSpc>
                <a:spcPct val="9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21/03/17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14480" indent="-114120">
              <a:lnSpc>
                <a:spcPct val="9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24/03/17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14480" indent="-114120">
              <a:lnSpc>
                <a:spcPct val="9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28/03/17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Application>LibreOffice/5.2.5.1$Linux_X86_64 LibreOffice_project/20m0$Build-1</Application>
  <Words>27</Words>
  <Paragraphs>25</Paragraphs>
  <Company>Hewlett-Packard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2017-03-28T15:07:50Z</dcterms:created>
  <dc:creator>pc hp</dc:creator>
  <dc:description/>
  <dc:language>fr-FR</dc:language>
  <cp:lastModifiedBy>pc hp</cp:lastModifiedBy>
  <dcterms:modified xsi:type="dcterms:W3CDTF">2017-03-28T15:52:58Z</dcterms:modified>
  <cp:revision>5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Hewlett-Packard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Affichage à l'écran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</Properties>
</file>