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3" r:id="rId8"/>
    <p:sldId id="26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34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20502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고승원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영어 말하기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31322" y="331882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131591"/>
            <a:ext cx="8496944" cy="3672408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altLang="ko-KR" sz="2400" dirty="0" smtClean="0"/>
              <a:t>Product description</a:t>
            </a:r>
            <a:endParaRPr lang="en-US" altLang="ko-KR" sz="2400" dirty="0"/>
          </a:p>
          <a:p>
            <a:pPr marL="342900" indent="-342900">
              <a:spcBef>
                <a:spcPts val="1800"/>
              </a:spcBef>
              <a:buFont typeface="+mj-lt"/>
              <a:buAutoNum type="arabicParenR"/>
            </a:pPr>
            <a:r>
              <a:rPr lang="en-US" altLang="ko-KR" sz="2400" dirty="0" smtClean="0"/>
              <a:t>Advantages of the product</a:t>
            </a:r>
            <a:endParaRPr lang="en-US" altLang="ko-K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</a:t>
            </a:r>
            <a:r>
              <a:rPr lang="en-US" altLang="ko-KR" dirty="0" smtClean="0">
                <a:solidFill>
                  <a:srgbClr val="92D050"/>
                </a:solidFill>
              </a:rPr>
              <a:t>Product</a:t>
            </a:r>
            <a:r>
              <a:rPr lang="en-US" altLang="ko-KR" dirty="0" smtClean="0"/>
              <a:t> description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712" y="987574"/>
            <a:ext cx="6624736" cy="1080120"/>
          </a:xfrm>
        </p:spPr>
        <p:txBody>
          <a:bodyPr/>
          <a:lstStyle/>
          <a:p>
            <a:pPr lvl="0"/>
            <a:r>
              <a:rPr lang="en-US" b="1" dirty="0" smtClean="0"/>
              <a:t>You can u</a:t>
            </a:r>
            <a:r>
              <a:rPr lang="en-US" b="1" dirty="0" smtClean="0"/>
              <a:t>se </a:t>
            </a:r>
            <a:r>
              <a:rPr lang="en-US" b="1" dirty="0" smtClean="0"/>
              <a:t>the </a:t>
            </a:r>
            <a:r>
              <a:rPr lang="en-US" b="1" dirty="0">
                <a:solidFill>
                  <a:srgbClr val="FF0000"/>
                </a:solidFill>
              </a:rPr>
              <a:t>Application</a:t>
            </a:r>
            <a:r>
              <a:rPr lang="en-US" b="1" dirty="0"/>
              <a:t> </a:t>
            </a:r>
            <a:r>
              <a:rPr lang="en-US" b="1" dirty="0" smtClean="0"/>
              <a:t>that </a:t>
            </a:r>
            <a:r>
              <a:rPr lang="en-US" altLang="ko-KR" b="1" dirty="0" smtClean="0">
                <a:solidFill>
                  <a:srgbClr val="0070C0"/>
                </a:solidFill>
              </a:rPr>
              <a:t>Toilet</a:t>
            </a:r>
            <a:r>
              <a:rPr lang="en-US" altLang="ko-KR" b="1" dirty="0" smtClean="0"/>
              <a:t> </a:t>
            </a:r>
            <a:r>
              <a:rPr lang="en-US" altLang="ko-KR" b="1" dirty="0"/>
              <a:t>m</a:t>
            </a:r>
            <a:r>
              <a:rPr lang="en-US" b="1" dirty="0" smtClean="0"/>
              <a:t>oves </a:t>
            </a:r>
            <a:r>
              <a:rPr lang="en-US" b="1" dirty="0"/>
              <a:t>on </a:t>
            </a:r>
            <a:r>
              <a:rPr lang="en-US" b="1" dirty="0" smtClean="0"/>
              <a:t>the</a:t>
            </a:r>
          </a:p>
          <a:p>
            <a:pPr lvl="0"/>
            <a:r>
              <a:rPr lang="en-US" b="1" dirty="0" smtClean="0"/>
              <a:t>Place.</a:t>
            </a:r>
            <a:endParaRPr lang="en-US" b="1" dirty="0"/>
          </a:p>
        </p:txBody>
      </p:sp>
      <p:sp>
        <p:nvSpPr>
          <p:cNvPr id="6" name="십자형 5"/>
          <p:cNvSpPr/>
          <p:nvPr/>
        </p:nvSpPr>
        <p:spPr>
          <a:xfrm>
            <a:off x="4499992" y="2920566"/>
            <a:ext cx="936104" cy="936104"/>
          </a:xfrm>
          <a:prstGeom prst="plus">
            <a:avLst>
              <a:gd name="adj" fmla="val 452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83718"/>
            <a:ext cx="2066925" cy="2209800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19" y="2464693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en-US" altLang="ko-KR" dirty="0" smtClean="0">
                <a:solidFill>
                  <a:srgbClr val="92D050"/>
                </a:solidFill>
              </a:rPr>
              <a:t>Product </a:t>
            </a:r>
            <a:r>
              <a:rPr lang="en-US" altLang="ko-KR" dirty="0" smtClean="0"/>
              <a:t>Advantages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987574"/>
            <a:ext cx="6912768" cy="460648"/>
          </a:xfrm>
        </p:spPr>
        <p:txBody>
          <a:bodyPr/>
          <a:lstStyle/>
          <a:p>
            <a:pPr lvl="0"/>
            <a:r>
              <a:rPr lang="en-US" b="1" dirty="0" smtClean="0"/>
              <a:t>1) </a:t>
            </a:r>
            <a:r>
              <a:rPr lang="en-US" b="1" dirty="0" smtClean="0">
                <a:solidFill>
                  <a:srgbClr val="FF0000"/>
                </a:solidFill>
              </a:rPr>
              <a:t>Quick</a:t>
            </a:r>
            <a:r>
              <a:rPr lang="en-US" b="1" dirty="0" smtClean="0"/>
              <a:t> to use </a:t>
            </a:r>
            <a:r>
              <a:rPr lang="en-US" b="1" dirty="0" smtClean="0">
                <a:solidFill>
                  <a:srgbClr val="0070C0"/>
                </a:solidFill>
              </a:rPr>
              <a:t>toilet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613634"/>
            <a:ext cx="2733675" cy="1676400"/>
          </a:xfrm>
        </p:spPr>
      </p:pic>
      <p:sp>
        <p:nvSpPr>
          <p:cNvPr id="7" name="TextBox 6"/>
          <p:cNvSpPr txBox="1"/>
          <p:nvPr/>
        </p:nvSpPr>
        <p:spPr>
          <a:xfrm>
            <a:off x="5152864" y="3668171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When you want go to </a:t>
            </a:r>
            <a:r>
              <a:rPr lang="en-US" altLang="ko-KR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toilet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hurry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, It is </a:t>
            </a:r>
            <a:r>
              <a:rPr lang="en-US" altLang="ko-KR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for this </a:t>
            </a:r>
            <a:r>
              <a:rPr lang="en-US" altLang="ko-KR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toilet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to arrive </a:t>
            </a:r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to where the user is.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94" y="1623310"/>
            <a:ext cx="2619375" cy="1743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526" y="3544042"/>
            <a:ext cx="1924022" cy="144858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561942" y="2228759"/>
            <a:ext cx="590922" cy="4461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39752" y="1448222"/>
            <a:ext cx="5832648" cy="2007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2555776" y="3136402"/>
            <a:ext cx="504056" cy="4844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</a:t>
            </a:r>
            <a:r>
              <a:rPr lang="en-US" altLang="ko-KR" dirty="0" smtClean="0">
                <a:solidFill>
                  <a:srgbClr val="92D050"/>
                </a:solidFill>
              </a:rPr>
              <a:t>Product</a:t>
            </a:r>
            <a:r>
              <a:rPr lang="en-US" altLang="ko-KR" dirty="0" smtClean="0"/>
              <a:t> Advantages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92D050"/>
                </a:solidFill>
              </a:rPr>
              <a:t>2)</a:t>
            </a:r>
            <a:r>
              <a:rPr lang="en-US" altLang="ko-KR" dirty="0" err="1" smtClean="0">
                <a:solidFill>
                  <a:srgbClr val="92D050"/>
                </a:solidFill>
              </a:rPr>
              <a:t>Conveniention</a:t>
            </a:r>
            <a:endParaRPr lang="ko-KR" altLang="en-US" dirty="0">
              <a:solidFill>
                <a:srgbClr val="92D05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23678"/>
            <a:ext cx="2143125" cy="2143125"/>
          </a:xfrm>
        </p:spPr>
      </p:pic>
      <p:sp>
        <p:nvSpPr>
          <p:cNvPr id="4" name="TextBox 3"/>
          <p:cNvSpPr txBox="1"/>
          <p:nvPr/>
        </p:nvSpPr>
        <p:spPr>
          <a:xfrm>
            <a:off x="2483768" y="415592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You can get </a:t>
            </a:r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to information to </a:t>
            </a:r>
            <a:r>
              <a:rPr lang="en-US" altLang="ko-KR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toilet</a:t>
            </a:r>
            <a:endParaRPr lang="ko-KR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15766"/>
            <a:ext cx="757461" cy="504056"/>
          </a:xfrm>
          <a:prstGeom prst="rect">
            <a:avLst/>
          </a:prstGeom>
        </p:spPr>
      </p:pic>
      <p:pic>
        <p:nvPicPr>
          <p:cNvPr id="1026" name="Picture 2" descr="ì§ë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5692"/>
            <a:ext cx="1944216" cy="133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 rot="19800000">
            <a:off x="3389183" y="2442459"/>
            <a:ext cx="726873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800000">
            <a:off x="3389183" y="3125394"/>
            <a:ext cx="726873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ì¬ë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10" y="3116199"/>
            <a:ext cx="965647" cy="89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16014" y="3093587"/>
            <a:ext cx="3000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: ? </a:t>
            </a:r>
            <a:r>
              <a:rPr lang="en-US" altLang="ko-KR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peaple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7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ë¬¼ì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83768" y="206769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Question time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2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211710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Thack</a:t>
            </a:r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you for </a:t>
            </a:r>
            <a:r>
              <a:rPr lang="en-US" altLang="ko-K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warch</a:t>
            </a:r>
            <a:r>
              <a:rPr lang="en-US" altLang="ko-K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7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89</Words>
  <Application>Microsoft Office PowerPoint</Application>
  <PresentationFormat>화면 슬라이드 쇼(16:9)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Contents</vt:lpstr>
      <vt:lpstr>1)Product description</vt:lpstr>
      <vt:lpstr>2)Product Advantages</vt:lpstr>
      <vt:lpstr>2)Product Advantages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고나윤</cp:lastModifiedBy>
  <cp:revision>46</cp:revision>
  <dcterms:created xsi:type="dcterms:W3CDTF">2014-04-01T16:27:38Z</dcterms:created>
  <dcterms:modified xsi:type="dcterms:W3CDTF">2018-09-17T13:09:26Z</dcterms:modified>
</cp:coreProperties>
</file>