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5"/>
  </p:normalViewPr>
  <p:slideViewPr>
    <p:cSldViewPr snapToGrid="0" showGuides="1">
      <p:cViewPr varScale="1">
        <p:scale>
          <a:sx n="120" d="100"/>
          <a:sy n="120" d="100"/>
        </p:scale>
        <p:origin x="4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10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4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2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2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5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3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8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6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08BBC-4E42-4DBD-B938-F0F76458A643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A8DE4-B1EC-491F-93D2-1CDC8E9C5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775308"/>
              </p:ext>
            </p:extLst>
          </p:nvPr>
        </p:nvGraphicFramePr>
        <p:xfrm>
          <a:off x="1959429" y="471109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86276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67723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3819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神鼎飞丹砂所发生的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手动阀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胜多负少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地方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手动阀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手动阀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93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手动阀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手动阀手动阀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2041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b="0" dirty="0">
                <a:solidFill>
                  <a:srgbClr val="FFFFFF"/>
                </a:solidFill>
                <a:effectLst/>
                <a:latin typeface="Fira Code" panose="020B0809050000020004" pitchFamily="49" charset="0"/>
              </a:rPr>
            </a:br>
            <a:endParaRPr lang="zh-CN" altLang="en-US" b="0" dirty="0">
              <a:solidFill>
                <a:srgbClr val="FFFFF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9429" y="10885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这是一个文本框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5C1D00-84CA-1A7C-A816-17719F3A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22" y="1755131"/>
            <a:ext cx="43942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5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Fira Code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王佳华</dc:creator>
  <cp:lastModifiedBy>Microsoft Office User</cp:lastModifiedBy>
  <cp:revision>5</cp:revision>
  <dcterms:created xsi:type="dcterms:W3CDTF">2023-05-29T01:17:53Z</dcterms:created>
  <dcterms:modified xsi:type="dcterms:W3CDTF">2023-05-29T14:34:08Z</dcterms:modified>
</cp:coreProperties>
</file>