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" y="3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8BBC-4E42-4DBD-B938-F0F76458A643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8DE4-B1EC-491F-93D2-1CDC8E9C5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7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8BBC-4E42-4DBD-B938-F0F76458A643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8DE4-B1EC-491F-93D2-1CDC8E9C5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10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8BBC-4E42-4DBD-B938-F0F76458A643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8DE4-B1EC-491F-93D2-1CDC8E9C5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35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8BBC-4E42-4DBD-B938-F0F76458A643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8DE4-B1EC-491F-93D2-1CDC8E9C5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14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8BBC-4E42-4DBD-B938-F0F76458A643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8DE4-B1EC-491F-93D2-1CDC8E9C5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0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8BBC-4E42-4DBD-B938-F0F76458A643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8DE4-B1EC-491F-93D2-1CDC8E9C5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24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8BBC-4E42-4DBD-B938-F0F76458A643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8DE4-B1EC-491F-93D2-1CDC8E9C5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22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8BBC-4E42-4DBD-B938-F0F76458A643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8DE4-B1EC-491F-93D2-1CDC8E9C5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15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8BBC-4E42-4DBD-B938-F0F76458A643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8DE4-B1EC-491F-93D2-1CDC8E9C5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63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8BBC-4E42-4DBD-B938-F0F76458A643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8DE4-B1EC-491F-93D2-1CDC8E9C5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28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8BBC-4E42-4DBD-B938-F0F76458A643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8DE4-B1EC-491F-93D2-1CDC8E9C5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568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08BBC-4E42-4DBD-B938-F0F76458A643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A8DE4-B1EC-491F-93D2-1CDC8E9C5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82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775308"/>
              </p:ext>
            </p:extLst>
          </p:nvPr>
        </p:nvGraphicFramePr>
        <p:xfrm>
          <a:off x="1959429" y="4711095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862764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67723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38199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神鼎飞丹砂所发生的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手动阀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胜多负少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2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地方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手动阀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手动阀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37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第三方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手动阀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手动阀手动阀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22041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 dirty="0" smtClean="0">
                <a:solidFill>
                  <a:srgbClr val="FFFFFF"/>
                </a:solidFill>
                <a:effectLst/>
                <a:latin typeface="Fira Code" panose="020B0809050000020004" pitchFamily="49" charset="0"/>
              </a:rPr>
              <a:t/>
            </a:r>
            <a:br>
              <a:rPr lang="zh-CN" altLang="en-US" b="0" dirty="0" smtClean="0">
                <a:solidFill>
                  <a:srgbClr val="FFFFFF"/>
                </a:solidFill>
                <a:effectLst/>
                <a:latin typeface="Fira Code" panose="020B0809050000020004" pitchFamily="49" charset="0"/>
              </a:rPr>
            </a:br>
            <a:endParaRPr lang="zh-CN" altLang="en-US" b="0" dirty="0">
              <a:solidFill>
                <a:srgbClr val="FFFFFF"/>
              </a:solidFill>
              <a:effectLst/>
              <a:latin typeface="Fira Code" panose="020B08090500000200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618" y="2260733"/>
            <a:ext cx="3647619" cy="213333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59429" y="108857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这是一个文本框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3358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Fira Code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王佳华</dc:creator>
  <cp:lastModifiedBy>王佳华</cp:lastModifiedBy>
  <cp:revision>4</cp:revision>
  <dcterms:created xsi:type="dcterms:W3CDTF">2023-05-29T01:17:53Z</dcterms:created>
  <dcterms:modified xsi:type="dcterms:W3CDTF">2023-05-29T01:20:02Z</dcterms:modified>
</cp:coreProperties>
</file>