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E94781"/>
    <a:srgbClr val="578280"/>
    <a:srgbClr val="3B8571"/>
    <a:srgbClr val="FFFFFF"/>
    <a:srgbClr val="FFFF00"/>
    <a:srgbClr val="ED7D31"/>
    <a:srgbClr val="2F266B"/>
    <a:srgbClr val="00B0F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  계  학  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133937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ko-KR" altLang="en-US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주차</a:t>
            </a:r>
            <a:r>
              <a:rPr lang="en-US" altLang="ko-KR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과제</a:t>
            </a:r>
            <a:endParaRPr lang="en-US" altLang="ko-KR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6068" y="4885138"/>
            <a:ext cx="267630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202125024</a:t>
            </a: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 현 석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49549F38-CFCB-4A52-3EB1-BFFB2D8DB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5" t="16632" r="22175" b="25254"/>
          <a:stretch/>
        </p:blipFill>
        <p:spPr>
          <a:xfrm>
            <a:off x="5730239" y="350179"/>
            <a:ext cx="731520" cy="7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9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35FE96-7DAD-E7A3-4F33-6B44A334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6" y="1480457"/>
            <a:ext cx="4836688" cy="496156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EA6D13-DCC4-6119-209A-97D602F1F7D8}"/>
              </a:ext>
            </a:extLst>
          </p:cNvPr>
          <p:cNvGrpSpPr/>
          <p:nvPr/>
        </p:nvGrpSpPr>
        <p:grpSpPr>
          <a:xfrm>
            <a:off x="5881349" y="2530076"/>
            <a:ext cx="5534797" cy="2862322"/>
            <a:chOff x="6357257" y="590154"/>
            <a:chExt cx="5534797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FCDA92-EE7F-4A7D-50A3-25690A051499}"/>
                </a:ext>
              </a:extLst>
            </p:cNvPr>
            <p:cNvSpPr txBox="1"/>
            <p:nvPr/>
          </p:nvSpPr>
          <p:spPr>
            <a:xfrm>
              <a:off x="6357257" y="590154"/>
              <a:ext cx="553479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plt.xlabel</a:t>
              </a:r>
              <a:r>
                <a:rPr lang="en-US" altLang="ko-KR" dirty="0"/>
                <a:t>                              X</a:t>
              </a:r>
              <a:r>
                <a:rPr lang="ko-KR" altLang="en-US" dirty="0"/>
                <a:t>축의 이름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Plt.ylabel</a:t>
              </a:r>
              <a:r>
                <a:rPr lang="en-US" altLang="ko-KR" dirty="0"/>
                <a:t>                              Y</a:t>
              </a:r>
              <a:r>
                <a:rPr lang="ko-KR" altLang="en-US" dirty="0"/>
                <a:t>축의 이름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Plt.ylim</a:t>
              </a:r>
              <a:r>
                <a:rPr lang="en-US" altLang="ko-KR" dirty="0"/>
                <a:t>                                Y</a:t>
              </a:r>
              <a:r>
                <a:rPr lang="ko-KR" altLang="en-US" dirty="0"/>
                <a:t>축의 범위 지정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plt.title</a:t>
              </a:r>
              <a:r>
                <a:rPr lang="en-US" altLang="ko-KR" dirty="0"/>
                <a:t>                                </a:t>
              </a:r>
              <a:r>
                <a:rPr lang="ko-KR" altLang="en-US" dirty="0"/>
                <a:t>그래프의 이름 지정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C3A4EDD-4F37-53AB-9836-2E411BFFF6F3}"/>
                </a:ext>
              </a:extLst>
            </p:cNvPr>
            <p:cNvCxnSpPr/>
            <p:nvPr/>
          </p:nvCxnSpPr>
          <p:spPr>
            <a:xfrm>
              <a:off x="7489372" y="783771"/>
              <a:ext cx="2168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6868575-55F3-17F2-86B9-D21A37C2D7D3}"/>
                </a:ext>
              </a:extLst>
            </p:cNvPr>
            <p:cNvCxnSpPr/>
            <p:nvPr/>
          </p:nvCxnSpPr>
          <p:spPr>
            <a:xfrm>
              <a:off x="7489372" y="1580605"/>
              <a:ext cx="2168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D18C24A-E360-24EA-BF08-9E570A84FE0B}"/>
                </a:ext>
              </a:extLst>
            </p:cNvPr>
            <p:cNvCxnSpPr/>
            <p:nvPr/>
          </p:nvCxnSpPr>
          <p:spPr>
            <a:xfrm>
              <a:off x="7489372" y="2429691"/>
              <a:ext cx="2168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3F97A14-7B60-21E5-F48A-1DEE7F9AE467}"/>
                </a:ext>
              </a:extLst>
            </p:cNvPr>
            <p:cNvCxnSpPr/>
            <p:nvPr/>
          </p:nvCxnSpPr>
          <p:spPr>
            <a:xfrm>
              <a:off x="7489372" y="3243942"/>
              <a:ext cx="2168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AF0109F-15E1-9024-1CBD-56935AFB7A21}"/>
              </a:ext>
            </a:extLst>
          </p:cNvPr>
          <p:cNvSpPr txBox="1"/>
          <p:nvPr/>
        </p:nvSpPr>
        <p:spPr>
          <a:xfrm>
            <a:off x="418436" y="512262"/>
            <a:ext cx="4057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 해석</a:t>
            </a:r>
          </a:p>
        </p:txBody>
      </p:sp>
    </p:spTree>
    <p:extLst>
      <p:ext uri="{BB962C8B-B14F-4D97-AF65-F5344CB8AC3E}">
        <p14:creationId xmlns:p14="http://schemas.microsoft.com/office/powerpoint/2010/main" val="11501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9A06C1-0FF9-D809-B6EE-170ABDC0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6" y="1480457"/>
            <a:ext cx="5199927" cy="4961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D8457-EA62-4A56-3BF9-9B77D21A4875}"/>
              </a:ext>
            </a:extLst>
          </p:cNvPr>
          <p:cNvSpPr txBox="1"/>
          <p:nvPr/>
        </p:nvSpPr>
        <p:spPr>
          <a:xfrm>
            <a:off x="418436" y="512262"/>
            <a:ext cx="4057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그래프 해석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16E276-EDAE-5FA3-E452-6B7C70BB39DC}"/>
              </a:ext>
            </a:extLst>
          </p:cNvPr>
          <p:cNvGrpSpPr/>
          <p:nvPr/>
        </p:nvGrpSpPr>
        <p:grpSpPr>
          <a:xfrm>
            <a:off x="5881349" y="2530076"/>
            <a:ext cx="5534797" cy="2031325"/>
            <a:chOff x="6357257" y="590154"/>
            <a:chExt cx="5534797" cy="20313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92D28-1750-592B-34F2-9F93D5152FCD}"/>
                </a:ext>
              </a:extLst>
            </p:cNvPr>
            <p:cNvSpPr txBox="1"/>
            <p:nvPr/>
          </p:nvSpPr>
          <p:spPr>
            <a:xfrm>
              <a:off x="6357257" y="590154"/>
              <a:ext cx="553479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plt.hist</a:t>
              </a:r>
              <a:r>
                <a:rPr lang="en-US" altLang="ko-KR" dirty="0"/>
                <a:t>                                X</a:t>
              </a:r>
              <a:r>
                <a:rPr lang="ko-KR" altLang="en-US" dirty="0"/>
                <a:t>축의 이름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plt.xlim</a:t>
              </a:r>
              <a:r>
                <a:rPr lang="en-US" altLang="ko-KR" dirty="0"/>
                <a:t>                                X</a:t>
              </a:r>
              <a:r>
                <a:rPr lang="ko-KR" altLang="en-US"/>
                <a:t>축의 범위 설정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Plt.show</a:t>
              </a:r>
              <a:r>
                <a:rPr lang="en-US" altLang="ko-KR" dirty="0"/>
                <a:t>                               </a:t>
              </a:r>
              <a:r>
                <a:rPr lang="ko-KR" altLang="en-US" dirty="0"/>
                <a:t>그래프를 보이게 함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28600E4-1871-30D7-C6C7-11A542F6EE99}"/>
                </a:ext>
              </a:extLst>
            </p:cNvPr>
            <p:cNvCxnSpPr/>
            <p:nvPr/>
          </p:nvCxnSpPr>
          <p:spPr>
            <a:xfrm>
              <a:off x="7489372" y="783771"/>
              <a:ext cx="2168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2F0AD2-6EFD-0BF9-6C1D-0E5BDA06F362}"/>
                </a:ext>
              </a:extLst>
            </p:cNvPr>
            <p:cNvCxnSpPr/>
            <p:nvPr/>
          </p:nvCxnSpPr>
          <p:spPr>
            <a:xfrm>
              <a:off x="7489372" y="1580605"/>
              <a:ext cx="2168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4D00FF8-5283-414C-FF32-E9839F14B1B3}"/>
                </a:ext>
              </a:extLst>
            </p:cNvPr>
            <p:cNvCxnSpPr/>
            <p:nvPr/>
          </p:nvCxnSpPr>
          <p:spPr>
            <a:xfrm>
              <a:off x="7489372" y="2429691"/>
              <a:ext cx="2168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9121</TotalTime>
  <Words>59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245</cp:revision>
  <dcterms:created xsi:type="dcterms:W3CDTF">2019-04-07T02:14:34Z</dcterms:created>
  <dcterms:modified xsi:type="dcterms:W3CDTF">2023-04-02T15:53:21Z</dcterms:modified>
</cp:coreProperties>
</file>