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49" r:id="rId3"/>
    <p:sldId id="372" r:id="rId4"/>
    <p:sldId id="34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FF00"/>
    <a:srgbClr val="E94781"/>
    <a:srgbClr val="578280"/>
    <a:srgbClr val="3B8571"/>
    <a:srgbClr val="FFFFFF"/>
    <a:srgbClr val="ED7D31"/>
    <a:srgbClr val="2F266B"/>
    <a:srgbClr val="00B0F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8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2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8DD8A-04B3-4FD2-A9FE-A1FB3DC2D112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56FF0-B21D-4CE1-84A8-116A94ED9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71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9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6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0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1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3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8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0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9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1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534C-F8FD-4A6E-B77A-845ED990115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58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03418" y="2369127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HL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</a:t>
            </a:r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SW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트랙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3418" y="3133937"/>
            <a:ext cx="598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I2C </a:t>
            </a:r>
            <a:r>
              <a:rPr lang="ko-KR" altLang="en-US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파형 분석</a:t>
            </a:r>
            <a:endParaRPr lang="en-US" altLang="ko-KR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66068" y="4885138"/>
            <a:ext cx="267630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</a:t>
            </a:r>
            <a:r>
              <a:rPr lang="en-US" altLang="ko-KR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SW 3</a:t>
            </a:r>
            <a:r>
              <a:rPr lang="ko-KR" altLang="en-US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</a:t>
            </a:r>
            <a:endParaRPr lang="en-US" altLang="ko-KR" sz="24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endParaRPr lang="en-US" altLang="ko-KR" sz="11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r>
              <a:rPr lang="ko-KR" altLang="en-US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이 현 석</a:t>
            </a:r>
            <a:endParaRPr lang="en-US" altLang="ko-KR" sz="24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B73822C9-DE4D-B5E9-55C0-85B4C9FF1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350178"/>
            <a:ext cx="3014313" cy="730331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924BF2-9A70-EDEB-A6F1-EB8BD8D01974}"/>
              </a:ext>
            </a:extLst>
          </p:cNvPr>
          <p:cNvGrpSpPr/>
          <p:nvPr/>
        </p:nvGrpSpPr>
        <p:grpSpPr>
          <a:xfrm>
            <a:off x="5730239" y="288826"/>
            <a:ext cx="6029807" cy="853039"/>
            <a:chOff x="5083256" y="286264"/>
            <a:chExt cx="6029807" cy="853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5A02F31-97FC-7FE5-5F24-5FC602E2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3" name="그림 2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49549F38-CFCB-4A52-3EB1-BFFB2D8D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83256" y="347617"/>
              <a:ext cx="731520" cy="730331"/>
            </a:xfrm>
            <a:prstGeom prst="rect">
              <a:avLst/>
            </a:prstGeom>
          </p:spPr>
        </p:pic>
      </p:grpSp>
      <p:pic>
        <p:nvPicPr>
          <p:cNvPr id="102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8505E013-2298-40A5-98C3-FBF8D6802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419" y="3898747"/>
            <a:ext cx="1661159" cy="11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96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3815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677875" cy="1212536"/>
            <a:chOff x="-485731" y="275023"/>
            <a:chExt cx="3677875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0613"/>
              <a:ext cx="24519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파형 분석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AB8DFBC0-CAA6-A7A8-6FF5-1E0002483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90" t="4058" r="48499" b="79118"/>
          <a:stretch/>
        </p:blipFill>
        <p:spPr>
          <a:xfrm>
            <a:off x="740227" y="1241338"/>
            <a:ext cx="10433373" cy="252543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CA2AE679-628B-15F7-9FC3-60945BA32824}"/>
              </a:ext>
            </a:extLst>
          </p:cNvPr>
          <p:cNvGrpSpPr/>
          <p:nvPr/>
        </p:nvGrpSpPr>
        <p:grpSpPr>
          <a:xfrm>
            <a:off x="736929" y="1104627"/>
            <a:ext cx="801188" cy="3071117"/>
            <a:chOff x="736929" y="1104627"/>
            <a:chExt cx="801188" cy="307111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3619559-797D-21BD-5D0B-943960C1A60C}"/>
                </a:ext>
              </a:extLst>
            </p:cNvPr>
            <p:cNvSpPr/>
            <p:nvPr/>
          </p:nvSpPr>
          <p:spPr>
            <a:xfrm>
              <a:off x="1035314" y="1104627"/>
              <a:ext cx="266801" cy="279885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C2D2F6-B91A-FCE5-0E76-D673AB37251C}"/>
                </a:ext>
              </a:extLst>
            </p:cNvPr>
            <p:cNvSpPr txBox="1"/>
            <p:nvPr/>
          </p:nvSpPr>
          <p:spPr>
            <a:xfrm>
              <a:off x="736929" y="3867967"/>
              <a:ext cx="801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Start</a:t>
              </a:r>
              <a:endParaRPr lang="ko-KR" altLang="en-US" sz="14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A934237-BA18-F782-5154-8E04488A2BA9}"/>
              </a:ext>
            </a:extLst>
          </p:cNvPr>
          <p:cNvGrpSpPr/>
          <p:nvPr/>
        </p:nvGrpSpPr>
        <p:grpSpPr>
          <a:xfrm>
            <a:off x="1367349" y="1104627"/>
            <a:ext cx="1209164" cy="3385112"/>
            <a:chOff x="1367349" y="1104627"/>
            <a:chExt cx="1209164" cy="33851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D35A99A-B868-E63B-E954-7BC5CBC2BB8B}"/>
                </a:ext>
              </a:extLst>
            </p:cNvPr>
            <p:cNvSpPr/>
            <p:nvPr/>
          </p:nvSpPr>
          <p:spPr>
            <a:xfrm>
              <a:off x="1367349" y="1104627"/>
              <a:ext cx="1209164" cy="2798856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A1F804-C0BB-223C-829C-DB8E4EE00F42}"/>
                </a:ext>
              </a:extLst>
            </p:cNvPr>
            <p:cNvSpPr txBox="1"/>
            <p:nvPr/>
          </p:nvSpPr>
          <p:spPr>
            <a:xfrm>
              <a:off x="1514970" y="3904964"/>
              <a:ext cx="9024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/>
                <a:t>Adress</a:t>
              </a:r>
              <a:r>
                <a:rPr lang="en-US" altLang="ko-KR" sz="1600" dirty="0"/>
                <a:t> data</a:t>
              </a:r>
              <a:endParaRPr lang="ko-KR" altLang="en-US" sz="16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68E200C-F4B0-765E-4E3D-D8DF89B6E77E}"/>
              </a:ext>
            </a:extLst>
          </p:cNvPr>
          <p:cNvGrpSpPr/>
          <p:nvPr/>
        </p:nvGrpSpPr>
        <p:grpSpPr>
          <a:xfrm>
            <a:off x="2389109" y="1104627"/>
            <a:ext cx="801188" cy="3133020"/>
            <a:chOff x="768455" y="1104627"/>
            <a:chExt cx="801188" cy="313302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5BC2D48-526A-2C36-B120-C9AB116A0DB3}"/>
                </a:ext>
              </a:extLst>
            </p:cNvPr>
            <p:cNvSpPr/>
            <p:nvPr/>
          </p:nvSpPr>
          <p:spPr>
            <a:xfrm>
              <a:off x="1035315" y="1104627"/>
              <a:ext cx="224256" cy="27988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F72567-6087-B2C3-6019-BF590C34BAC1}"/>
                </a:ext>
              </a:extLst>
            </p:cNvPr>
            <p:cNvSpPr txBox="1"/>
            <p:nvPr/>
          </p:nvSpPr>
          <p:spPr>
            <a:xfrm>
              <a:off x="768455" y="3868315"/>
              <a:ext cx="801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Read</a:t>
              </a:r>
              <a:endParaRPr lang="ko-KR" alt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0FF94BD-3338-BC26-2EF1-E47C39209FB9}"/>
              </a:ext>
            </a:extLst>
          </p:cNvPr>
          <p:cNvSpPr txBox="1"/>
          <p:nvPr/>
        </p:nvSpPr>
        <p:spPr>
          <a:xfrm>
            <a:off x="1168714" y="4423462"/>
            <a:ext cx="1652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7bit (0000010)</a:t>
            </a:r>
            <a:endParaRPr lang="ko-KR" altLang="en-US" sz="14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9265B80-5433-559C-D629-4208080A29E6}"/>
              </a:ext>
            </a:extLst>
          </p:cNvPr>
          <p:cNvGrpSpPr/>
          <p:nvPr/>
        </p:nvGrpSpPr>
        <p:grpSpPr>
          <a:xfrm>
            <a:off x="3507361" y="1087475"/>
            <a:ext cx="1652588" cy="3387744"/>
            <a:chOff x="3507361" y="1087475"/>
            <a:chExt cx="1652588" cy="338774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8C36199-25AE-EF6A-F0ED-E603FFA4F60D}"/>
                </a:ext>
              </a:extLst>
            </p:cNvPr>
            <p:cNvGrpSpPr/>
            <p:nvPr/>
          </p:nvGrpSpPr>
          <p:grpSpPr>
            <a:xfrm>
              <a:off x="3622869" y="1087475"/>
              <a:ext cx="1425130" cy="3138891"/>
              <a:chOff x="1367349" y="1104627"/>
              <a:chExt cx="1425130" cy="3138891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812234C-D870-475B-4082-47711B1847ED}"/>
                  </a:ext>
                </a:extLst>
              </p:cNvPr>
              <p:cNvSpPr/>
              <p:nvPr/>
            </p:nvSpPr>
            <p:spPr>
              <a:xfrm>
                <a:off x="1367349" y="1104627"/>
                <a:ext cx="1425130" cy="2798856"/>
              </a:xfrm>
              <a:prstGeom prst="rect">
                <a:avLst/>
              </a:prstGeom>
              <a:noFill/>
              <a:ln w="28575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A957F5-76CA-A596-1A0A-A3698439EAC3}"/>
                  </a:ext>
                </a:extLst>
              </p:cNvPr>
              <p:cNvSpPr txBox="1"/>
              <p:nvPr/>
            </p:nvSpPr>
            <p:spPr>
              <a:xfrm>
                <a:off x="1628242" y="3904964"/>
                <a:ext cx="9024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Data</a:t>
                </a:r>
                <a:endParaRPr lang="ko-KR" altLang="en-US" sz="1600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7A13E6-FFBA-1FB0-C200-B1D71D0C4EE4}"/>
                </a:ext>
              </a:extLst>
            </p:cNvPr>
            <p:cNvSpPr txBox="1"/>
            <p:nvPr/>
          </p:nvSpPr>
          <p:spPr>
            <a:xfrm>
              <a:off x="3507361" y="4167442"/>
              <a:ext cx="1652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8bit (00000001)</a:t>
              </a:r>
              <a:endParaRPr lang="ko-KR" altLang="en-US" sz="14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BC4F24A-C30D-B10D-548C-7A79E3119E32}"/>
              </a:ext>
            </a:extLst>
          </p:cNvPr>
          <p:cNvGrpSpPr/>
          <p:nvPr/>
        </p:nvGrpSpPr>
        <p:grpSpPr>
          <a:xfrm>
            <a:off x="5124147" y="1087475"/>
            <a:ext cx="2010676" cy="3384915"/>
            <a:chOff x="3390092" y="1087475"/>
            <a:chExt cx="1652588" cy="3384915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DB1DEA6-414C-70B9-2BAF-B361CB3862E3}"/>
                </a:ext>
              </a:extLst>
            </p:cNvPr>
            <p:cNvGrpSpPr/>
            <p:nvPr/>
          </p:nvGrpSpPr>
          <p:grpSpPr>
            <a:xfrm>
              <a:off x="3622869" y="1087475"/>
              <a:ext cx="1209164" cy="3138891"/>
              <a:chOff x="1367349" y="1104627"/>
              <a:chExt cx="1209164" cy="31388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2B806EB-4567-1AED-BA3E-90340E225BEC}"/>
                  </a:ext>
                </a:extLst>
              </p:cNvPr>
              <p:cNvSpPr/>
              <p:nvPr/>
            </p:nvSpPr>
            <p:spPr>
              <a:xfrm>
                <a:off x="1367349" y="1104627"/>
                <a:ext cx="1209164" cy="2798856"/>
              </a:xfrm>
              <a:prstGeom prst="rect">
                <a:avLst/>
              </a:prstGeom>
              <a:noFill/>
              <a:ln w="28575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D6520CC-575E-5DEC-CD66-EE45B0A5B4B0}"/>
                  </a:ext>
                </a:extLst>
              </p:cNvPr>
              <p:cNvSpPr txBox="1"/>
              <p:nvPr/>
            </p:nvSpPr>
            <p:spPr>
              <a:xfrm>
                <a:off x="1514970" y="3904964"/>
                <a:ext cx="9024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Data</a:t>
                </a:r>
                <a:endParaRPr lang="ko-KR" altLang="en-US" sz="1600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D19978-2906-4F9B-80CF-B6FE69854A1C}"/>
                </a:ext>
              </a:extLst>
            </p:cNvPr>
            <p:cNvSpPr txBox="1"/>
            <p:nvPr/>
          </p:nvSpPr>
          <p:spPr>
            <a:xfrm>
              <a:off x="3390092" y="4164613"/>
              <a:ext cx="1652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8bit (00000010)</a:t>
              </a:r>
              <a:endParaRPr lang="ko-KR" altLang="en-US" sz="1400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D13078D-23C4-6F87-E8C5-339B58D5D434}"/>
              </a:ext>
            </a:extLst>
          </p:cNvPr>
          <p:cNvGrpSpPr/>
          <p:nvPr/>
        </p:nvGrpSpPr>
        <p:grpSpPr>
          <a:xfrm>
            <a:off x="8723232" y="1095657"/>
            <a:ext cx="2010676" cy="3389681"/>
            <a:chOff x="3395410" y="1087475"/>
            <a:chExt cx="1652588" cy="338968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642BB6F-922D-4E09-5AFF-53D2EF824A37}"/>
                </a:ext>
              </a:extLst>
            </p:cNvPr>
            <p:cNvGrpSpPr/>
            <p:nvPr/>
          </p:nvGrpSpPr>
          <p:grpSpPr>
            <a:xfrm>
              <a:off x="3622869" y="1087475"/>
              <a:ext cx="1147122" cy="3138891"/>
              <a:chOff x="1367349" y="1104627"/>
              <a:chExt cx="1147122" cy="3138891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A59F043-E042-3FFE-A948-DAE20EE74F6D}"/>
                  </a:ext>
                </a:extLst>
              </p:cNvPr>
              <p:cNvSpPr/>
              <p:nvPr/>
            </p:nvSpPr>
            <p:spPr>
              <a:xfrm>
                <a:off x="1367349" y="1104627"/>
                <a:ext cx="1147122" cy="2798856"/>
              </a:xfrm>
              <a:prstGeom prst="rect">
                <a:avLst/>
              </a:prstGeom>
              <a:noFill/>
              <a:ln w="28575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67D39C8-FF76-C86C-562D-95424E628C7C}"/>
                  </a:ext>
                </a:extLst>
              </p:cNvPr>
              <p:cNvSpPr txBox="1"/>
              <p:nvPr/>
            </p:nvSpPr>
            <p:spPr>
              <a:xfrm>
                <a:off x="1514970" y="3904964"/>
                <a:ext cx="9024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Data</a:t>
                </a:r>
                <a:endParaRPr lang="ko-KR" altLang="en-US" sz="1600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ED4700-EF46-2CDE-4FCA-6D2557F10912}"/>
                </a:ext>
              </a:extLst>
            </p:cNvPr>
            <p:cNvSpPr txBox="1"/>
            <p:nvPr/>
          </p:nvSpPr>
          <p:spPr>
            <a:xfrm>
              <a:off x="3395410" y="4169379"/>
              <a:ext cx="1652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8bit (00001000)</a:t>
              </a:r>
              <a:endParaRPr lang="ko-KR" altLang="en-US" sz="140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DF1507D-0AA3-1AC8-E753-B3C2D343E9AA}"/>
              </a:ext>
            </a:extLst>
          </p:cNvPr>
          <p:cNvGrpSpPr/>
          <p:nvPr/>
        </p:nvGrpSpPr>
        <p:grpSpPr>
          <a:xfrm>
            <a:off x="6949358" y="1098521"/>
            <a:ext cx="2010676" cy="3355925"/>
            <a:chOff x="3401156" y="1087475"/>
            <a:chExt cx="1652588" cy="335592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9625AF4-8F14-A025-04BF-53C16F6CCF9A}"/>
                </a:ext>
              </a:extLst>
            </p:cNvPr>
            <p:cNvGrpSpPr/>
            <p:nvPr/>
          </p:nvGrpSpPr>
          <p:grpSpPr>
            <a:xfrm>
              <a:off x="3622869" y="1087475"/>
              <a:ext cx="1209164" cy="3138891"/>
              <a:chOff x="1367349" y="1104627"/>
              <a:chExt cx="1209164" cy="3138891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4D11A7FA-1756-CF05-F68F-ED0A01F9F4E1}"/>
                  </a:ext>
                </a:extLst>
              </p:cNvPr>
              <p:cNvSpPr/>
              <p:nvPr/>
            </p:nvSpPr>
            <p:spPr>
              <a:xfrm>
                <a:off x="1367349" y="1104627"/>
                <a:ext cx="1209164" cy="2798856"/>
              </a:xfrm>
              <a:prstGeom prst="rect">
                <a:avLst/>
              </a:prstGeom>
              <a:noFill/>
              <a:ln w="28575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4ABEDF9-3285-BB5D-45C3-C59230FFB64F}"/>
                  </a:ext>
                </a:extLst>
              </p:cNvPr>
              <p:cNvSpPr txBox="1"/>
              <p:nvPr/>
            </p:nvSpPr>
            <p:spPr>
              <a:xfrm>
                <a:off x="1514970" y="3904964"/>
                <a:ext cx="9024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Data</a:t>
                </a:r>
                <a:endParaRPr lang="ko-KR" altLang="en-US" sz="1600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EBDB860-83DC-2934-1BEC-34DEE6BD032E}"/>
                </a:ext>
              </a:extLst>
            </p:cNvPr>
            <p:cNvSpPr txBox="1"/>
            <p:nvPr/>
          </p:nvSpPr>
          <p:spPr>
            <a:xfrm>
              <a:off x="3401156" y="4135623"/>
              <a:ext cx="1652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8bit (00000100)</a:t>
              </a:r>
              <a:endParaRPr lang="ko-KR" altLang="en-US" sz="14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B21EC3B-614F-538C-D01E-3ABF8130600F}"/>
              </a:ext>
            </a:extLst>
          </p:cNvPr>
          <p:cNvGrpSpPr/>
          <p:nvPr/>
        </p:nvGrpSpPr>
        <p:grpSpPr>
          <a:xfrm>
            <a:off x="4797172" y="1095657"/>
            <a:ext cx="801188" cy="3215637"/>
            <a:chOff x="768120" y="1104627"/>
            <a:chExt cx="801188" cy="321563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83F431B-33AD-C507-0122-885D5ECE6DAE}"/>
                </a:ext>
              </a:extLst>
            </p:cNvPr>
            <p:cNvSpPr/>
            <p:nvPr/>
          </p:nvSpPr>
          <p:spPr>
            <a:xfrm>
              <a:off x="1035314" y="1104627"/>
              <a:ext cx="163241" cy="2798856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CC84B00-7C37-EB34-0CD7-8D1C62C344B7}"/>
                </a:ext>
              </a:extLst>
            </p:cNvPr>
            <p:cNvSpPr txBox="1"/>
            <p:nvPr/>
          </p:nvSpPr>
          <p:spPr>
            <a:xfrm>
              <a:off x="768120" y="4012487"/>
              <a:ext cx="801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ACK</a:t>
              </a:r>
              <a:endParaRPr lang="ko-KR" altLang="en-US" sz="14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84E1275-9D1B-7582-4590-EF730DCA3733}"/>
              </a:ext>
            </a:extLst>
          </p:cNvPr>
          <p:cNvGrpSpPr/>
          <p:nvPr/>
        </p:nvGrpSpPr>
        <p:grpSpPr>
          <a:xfrm>
            <a:off x="6626746" y="1095657"/>
            <a:ext cx="801188" cy="3215637"/>
            <a:chOff x="768120" y="1104627"/>
            <a:chExt cx="801188" cy="3215637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AA988DE-85DD-4593-A850-D550E7C34329}"/>
                </a:ext>
              </a:extLst>
            </p:cNvPr>
            <p:cNvSpPr/>
            <p:nvPr/>
          </p:nvSpPr>
          <p:spPr>
            <a:xfrm>
              <a:off x="1035314" y="1104627"/>
              <a:ext cx="163241" cy="2798856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166E478-0971-6416-A415-056E53FEEA5B}"/>
                </a:ext>
              </a:extLst>
            </p:cNvPr>
            <p:cNvSpPr txBox="1"/>
            <p:nvPr/>
          </p:nvSpPr>
          <p:spPr>
            <a:xfrm>
              <a:off x="768120" y="4012487"/>
              <a:ext cx="801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ACK</a:t>
              </a:r>
              <a:endParaRPr lang="ko-KR" altLang="en-US" sz="14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FD9C2C9-3C90-F889-EF62-966E395678E9}"/>
              </a:ext>
            </a:extLst>
          </p:cNvPr>
          <p:cNvGrpSpPr/>
          <p:nvPr/>
        </p:nvGrpSpPr>
        <p:grpSpPr>
          <a:xfrm>
            <a:off x="8416155" y="1087475"/>
            <a:ext cx="801188" cy="3215637"/>
            <a:chOff x="768120" y="1104627"/>
            <a:chExt cx="801188" cy="321563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534EAC8-CD6F-8974-8DD7-0576A04BE022}"/>
                </a:ext>
              </a:extLst>
            </p:cNvPr>
            <p:cNvSpPr/>
            <p:nvPr/>
          </p:nvSpPr>
          <p:spPr>
            <a:xfrm>
              <a:off x="1035314" y="1104627"/>
              <a:ext cx="163241" cy="2798856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7CC0761-F44B-7F78-01DB-F97F5B4F6D72}"/>
                </a:ext>
              </a:extLst>
            </p:cNvPr>
            <p:cNvSpPr txBox="1"/>
            <p:nvPr/>
          </p:nvSpPr>
          <p:spPr>
            <a:xfrm>
              <a:off x="768120" y="4012487"/>
              <a:ext cx="801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ACK</a:t>
              </a:r>
              <a:endParaRPr lang="ko-KR" altLang="en-US" sz="1400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9EF9414-DA7F-E2CB-7E41-87CD6B0DFD5C}"/>
              </a:ext>
            </a:extLst>
          </p:cNvPr>
          <p:cNvGrpSpPr/>
          <p:nvPr/>
        </p:nvGrpSpPr>
        <p:grpSpPr>
          <a:xfrm>
            <a:off x="10141888" y="1087475"/>
            <a:ext cx="801188" cy="3215637"/>
            <a:chOff x="768120" y="1104627"/>
            <a:chExt cx="801188" cy="3215637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5D1602E-E711-C8D8-AA4B-90BA14FE9BE4}"/>
                </a:ext>
              </a:extLst>
            </p:cNvPr>
            <p:cNvSpPr/>
            <p:nvPr/>
          </p:nvSpPr>
          <p:spPr>
            <a:xfrm>
              <a:off x="1035314" y="1104627"/>
              <a:ext cx="163241" cy="2798856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4410DA0-125C-6F71-05F6-8B0B7CBF9420}"/>
                </a:ext>
              </a:extLst>
            </p:cNvPr>
            <p:cNvSpPr txBox="1"/>
            <p:nvPr/>
          </p:nvSpPr>
          <p:spPr>
            <a:xfrm>
              <a:off x="768120" y="4012487"/>
              <a:ext cx="801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NACK</a:t>
              </a:r>
              <a:endParaRPr lang="ko-KR" altLang="en-US" sz="1400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DBAAAA7-08E8-BCE8-5AFF-9E98C8AFFEBF}"/>
              </a:ext>
            </a:extLst>
          </p:cNvPr>
          <p:cNvGrpSpPr/>
          <p:nvPr/>
        </p:nvGrpSpPr>
        <p:grpSpPr>
          <a:xfrm>
            <a:off x="2880021" y="1095657"/>
            <a:ext cx="801188" cy="2910109"/>
            <a:chOff x="983249" y="1104627"/>
            <a:chExt cx="801188" cy="2910109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00FF475-B45A-6E78-E145-4529D6602C2E}"/>
                </a:ext>
              </a:extLst>
            </p:cNvPr>
            <p:cNvSpPr/>
            <p:nvPr/>
          </p:nvSpPr>
          <p:spPr>
            <a:xfrm>
              <a:off x="1035314" y="1104627"/>
              <a:ext cx="163241" cy="2798856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72B914-BF98-35F3-3CE4-B3A28BDBA01A}"/>
                </a:ext>
              </a:extLst>
            </p:cNvPr>
            <p:cNvSpPr txBox="1"/>
            <p:nvPr/>
          </p:nvSpPr>
          <p:spPr>
            <a:xfrm>
              <a:off x="983249" y="3706959"/>
              <a:ext cx="801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Ack</a:t>
              </a:r>
              <a:endParaRPr lang="ko-KR" altLang="en-US" sz="1400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B443B3E-BAF5-6AFD-81CA-47A067951A53}"/>
              </a:ext>
            </a:extLst>
          </p:cNvPr>
          <p:cNvGrpSpPr/>
          <p:nvPr/>
        </p:nvGrpSpPr>
        <p:grpSpPr>
          <a:xfrm>
            <a:off x="10689220" y="1104627"/>
            <a:ext cx="992520" cy="2944007"/>
            <a:chOff x="1035315" y="1104627"/>
            <a:chExt cx="992520" cy="2944007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59A13A6-E9C0-4D53-EEDD-279C388BF490}"/>
                </a:ext>
              </a:extLst>
            </p:cNvPr>
            <p:cNvSpPr/>
            <p:nvPr/>
          </p:nvSpPr>
          <p:spPr>
            <a:xfrm>
              <a:off x="1035315" y="1104627"/>
              <a:ext cx="224256" cy="279885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24F02D6-0999-C36B-AC20-067CA2E3332F}"/>
                </a:ext>
              </a:extLst>
            </p:cNvPr>
            <p:cNvSpPr txBox="1"/>
            <p:nvPr/>
          </p:nvSpPr>
          <p:spPr>
            <a:xfrm>
              <a:off x="1226647" y="3740857"/>
              <a:ext cx="801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Stop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274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3815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56C250-9EC2-1C09-712B-9F3A26A4F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68" t="2695" r="11960" b="80172"/>
          <a:stretch/>
        </p:blipFill>
        <p:spPr>
          <a:xfrm>
            <a:off x="205443" y="967917"/>
            <a:ext cx="11540157" cy="304819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677875" cy="1212536"/>
            <a:chOff x="-485731" y="275023"/>
            <a:chExt cx="3677875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0613"/>
              <a:ext cx="24519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파형 분석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A2AE679-628B-15F7-9FC3-60945BA32824}"/>
              </a:ext>
            </a:extLst>
          </p:cNvPr>
          <p:cNvGrpSpPr/>
          <p:nvPr/>
        </p:nvGrpSpPr>
        <p:grpSpPr>
          <a:xfrm>
            <a:off x="81776" y="1165312"/>
            <a:ext cx="801188" cy="3071117"/>
            <a:chOff x="736929" y="1104627"/>
            <a:chExt cx="801188" cy="307111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3619559-797D-21BD-5D0B-943960C1A60C}"/>
                </a:ext>
              </a:extLst>
            </p:cNvPr>
            <p:cNvSpPr/>
            <p:nvPr/>
          </p:nvSpPr>
          <p:spPr>
            <a:xfrm>
              <a:off x="1035314" y="1104627"/>
              <a:ext cx="266801" cy="279885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C2D2F6-B91A-FCE5-0E76-D673AB37251C}"/>
                </a:ext>
              </a:extLst>
            </p:cNvPr>
            <p:cNvSpPr txBox="1"/>
            <p:nvPr/>
          </p:nvSpPr>
          <p:spPr>
            <a:xfrm>
              <a:off x="736929" y="3867967"/>
              <a:ext cx="801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Start</a:t>
              </a:r>
              <a:endParaRPr lang="ko-KR" altLang="en-US" sz="14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A934237-BA18-F782-5154-8E04488A2BA9}"/>
              </a:ext>
            </a:extLst>
          </p:cNvPr>
          <p:cNvGrpSpPr/>
          <p:nvPr/>
        </p:nvGrpSpPr>
        <p:grpSpPr>
          <a:xfrm>
            <a:off x="849515" y="1121030"/>
            <a:ext cx="1482839" cy="3427913"/>
            <a:chOff x="1367349" y="1104627"/>
            <a:chExt cx="1368936" cy="342791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D35A99A-B868-E63B-E954-7BC5CBC2BB8B}"/>
                </a:ext>
              </a:extLst>
            </p:cNvPr>
            <p:cNvSpPr/>
            <p:nvPr/>
          </p:nvSpPr>
          <p:spPr>
            <a:xfrm>
              <a:off x="1367349" y="1104627"/>
              <a:ext cx="1368936" cy="2798856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A1F804-C0BB-223C-829C-DB8E4EE00F42}"/>
                </a:ext>
              </a:extLst>
            </p:cNvPr>
            <p:cNvSpPr txBox="1"/>
            <p:nvPr/>
          </p:nvSpPr>
          <p:spPr>
            <a:xfrm>
              <a:off x="1642433" y="3947765"/>
              <a:ext cx="9024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/>
                <a:t>Adress</a:t>
              </a:r>
              <a:r>
                <a:rPr lang="en-US" altLang="ko-KR" sz="1600" dirty="0"/>
                <a:t> data</a:t>
              </a:r>
              <a:endParaRPr lang="ko-KR" altLang="en-US" sz="16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68E200C-F4B0-765E-4E3D-D8DF89B6E77E}"/>
              </a:ext>
            </a:extLst>
          </p:cNvPr>
          <p:cNvGrpSpPr/>
          <p:nvPr/>
        </p:nvGrpSpPr>
        <p:grpSpPr>
          <a:xfrm>
            <a:off x="2112054" y="1119549"/>
            <a:ext cx="801188" cy="3285875"/>
            <a:chOff x="769199" y="1104627"/>
            <a:chExt cx="801188" cy="328587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5BC2D48-526A-2C36-B120-C9AB116A0DB3}"/>
                </a:ext>
              </a:extLst>
            </p:cNvPr>
            <p:cNvSpPr/>
            <p:nvPr/>
          </p:nvSpPr>
          <p:spPr>
            <a:xfrm>
              <a:off x="1035315" y="1104627"/>
              <a:ext cx="224256" cy="27988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F72567-6087-B2C3-6019-BF590C34BAC1}"/>
                </a:ext>
              </a:extLst>
            </p:cNvPr>
            <p:cNvSpPr txBox="1"/>
            <p:nvPr/>
          </p:nvSpPr>
          <p:spPr>
            <a:xfrm>
              <a:off x="769199" y="4021170"/>
              <a:ext cx="801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Read</a:t>
              </a:r>
              <a:endParaRPr lang="ko-KR" alt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0FF94BD-3338-BC26-2EF1-E47C39209FB9}"/>
              </a:ext>
            </a:extLst>
          </p:cNvPr>
          <p:cNvSpPr txBox="1"/>
          <p:nvPr/>
        </p:nvSpPr>
        <p:spPr>
          <a:xfrm>
            <a:off x="809952" y="4439336"/>
            <a:ext cx="1652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7bit (0000010)</a:t>
            </a:r>
            <a:endParaRPr lang="ko-KR" altLang="en-US" sz="14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9265B80-5433-559C-D629-4208080A29E6}"/>
              </a:ext>
            </a:extLst>
          </p:cNvPr>
          <p:cNvGrpSpPr/>
          <p:nvPr/>
        </p:nvGrpSpPr>
        <p:grpSpPr>
          <a:xfrm>
            <a:off x="2746259" y="1095657"/>
            <a:ext cx="1932808" cy="3387744"/>
            <a:chOff x="3507361" y="1087475"/>
            <a:chExt cx="1652588" cy="338774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8C36199-25AE-EF6A-F0ED-E603FFA4F60D}"/>
                </a:ext>
              </a:extLst>
            </p:cNvPr>
            <p:cNvGrpSpPr/>
            <p:nvPr/>
          </p:nvGrpSpPr>
          <p:grpSpPr>
            <a:xfrm>
              <a:off x="3622869" y="1087475"/>
              <a:ext cx="1463223" cy="3138891"/>
              <a:chOff x="1367349" y="1104627"/>
              <a:chExt cx="1463223" cy="3138891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812234C-D870-475B-4082-47711B1847ED}"/>
                  </a:ext>
                </a:extLst>
              </p:cNvPr>
              <p:cNvSpPr/>
              <p:nvPr/>
            </p:nvSpPr>
            <p:spPr>
              <a:xfrm>
                <a:off x="1367349" y="1104627"/>
                <a:ext cx="1463223" cy="2798856"/>
              </a:xfrm>
              <a:prstGeom prst="rect">
                <a:avLst/>
              </a:prstGeom>
              <a:noFill/>
              <a:ln w="28575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A957F5-76CA-A596-1A0A-A3698439EAC3}"/>
                  </a:ext>
                </a:extLst>
              </p:cNvPr>
              <p:cNvSpPr txBox="1"/>
              <p:nvPr/>
            </p:nvSpPr>
            <p:spPr>
              <a:xfrm>
                <a:off x="1628242" y="3904964"/>
                <a:ext cx="9024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Data</a:t>
                </a:r>
                <a:endParaRPr lang="ko-KR" altLang="en-US" sz="1600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7A13E6-FFBA-1FB0-C200-B1D71D0C4EE4}"/>
                </a:ext>
              </a:extLst>
            </p:cNvPr>
            <p:cNvSpPr txBox="1"/>
            <p:nvPr/>
          </p:nvSpPr>
          <p:spPr>
            <a:xfrm>
              <a:off x="3507361" y="4167442"/>
              <a:ext cx="1652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8bit (00000001)</a:t>
              </a:r>
              <a:endParaRPr lang="ko-KR" altLang="en-US" sz="14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B21EC3B-614F-538C-D01E-3ABF8130600F}"/>
              </a:ext>
            </a:extLst>
          </p:cNvPr>
          <p:cNvGrpSpPr/>
          <p:nvPr/>
        </p:nvGrpSpPr>
        <p:grpSpPr>
          <a:xfrm>
            <a:off x="4371565" y="1087475"/>
            <a:ext cx="933965" cy="3215637"/>
            <a:chOff x="768120" y="1104627"/>
            <a:chExt cx="801188" cy="321563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83F431B-33AD-C507-0122-885D5ECE6DAE}"/>
                </a:ext>
              </a:extLst>
            </p:cNvPr>
            <p:cNvSpPr/>
            <p:nvPr/>
          </p:nvSpPr>
          <p:spPr>
            <a:xfrm>
              <a:off x="1035314" y="1104627"/>
              <a:ext cx="163241" cy="2798856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CC84B00-7C37-EB34-0CD7-8D1C62C344B7}"/>
                </a:ext>
              </a:extLst>
            </p:cNvPr>
            <p:cNvSpPr txBox="1"/>
            <p:nvPr/>
          </p:nvSpPr>
          <p:spPr>
            <a:xfrm>
              <a:off x="768120" y="4012487"/>
              <a:ext cx="801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ACK</a:t>
              </a:r>
              <a:endParaRPr lang="ko-KR" altLang="en-US" sz="1400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DBAAAA7-08E8-BCE8-5AFF-9E98C8AFFEBF}"/>
              </a:ext>
            </a:extLst>
          </p:cNvPr>
          <p:cNvGrpSpPr/>
          <p:nvPr/>
        </p:nvGrpSpPr>
        <p:grpSpPr>
          <a:xfrm>
            <a:off x="2629503" y="1119135"/>
            <a:ext cx="801188" cy="3240966"/>
            <a:chOff x="1014115" y="1104627"/>
            <a:chExt cx="801188" cy="320508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00FF475-B45A-6E78-E145-4529D6602C2E}"/>
                </a:ext>
              </a:extLst>
            </p:cNvPr>
            <p:cNvSpPr/>
            <p:nvPr/>
          </p:nvSpPr>
          <p:spPr>
            <a:xfrm>
              <a:off x="1035314" y="1104627"/>
              <a:ext cx="163241" cy="2798856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72B914-BF98-35F3-3CE4-B3A28BDBA01A}"/>
                </a:ext>
              </a:extLst>
            </p:cNvPr>
            <p:cNvSpPr txBox="1"/>
            <p:nvPr/>
          </p:nvSpPr>
          <p:spPr>
            <a:xfrm>
              <a:off x="1014115" y="4001931"/>
              <a:ext cx="801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Ack</a:t>
              </a:r>
              <a:endParaRPr lang="ko-KR" altLang="en-US" sz="1400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B443B3E-BAF5-6AFD-81CA-47A067951A53}"/>
              </a:ext>
            </a:extLst>
          </p:cNvPr>
          <p:cNvGrpSpPr/>
          <p:nvPr/>
        </p:nvGrpSpPr>
        <p:grpSpPr>
          <a:xfrm>
            <a:off x="11283819" y="1059510"/>
            <a:ext cx="801188" cy="3186154"/>
            <a:chOff x="1035315" y="1104627"/>
            <a:chExt cx="801188" cy="3186154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59A13A6-E9C0-4D53-EEDD-279C388BF490}"/>
                </a:ext>
              </a:extLst>
            </p:cNvPr>
            <p:cNvSpPr/>
            <p:nvPr/>
          </p:nvSpPr>
          <p:spPr>
            <a:xfrm>
              <a:off x="1035315" y="1104627"/>
              <a:ext cx="224256" cy="286914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24F02D6-0999-C36B-AC20-067CA2E3332F}"/>
                </a:ext>
              </a:extLst>
            </p:cNvPr>
            <p:cNvSpPr txBox="1"/>
            <p:nvPr/>
          </p:nvSpPr>
          <p:spPr>
            <a:xfrm>
              <a:off x="1035315" y="3983004"/>
              <a:ext cx="801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Stop</a:t>
              </a:r>
              <a:endParaRPr lang="ko-KR" altLang="en-US" sz="1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9708E24-9245-556A-CA49-3D21E683F898}"/>
              </a:ext>
            </a:extLst>
          </p:cNvPr>
          <p:cNvGrpSpPr/>
          <p:nvPr/>
        </p:nvGrpSpPr>
        <p:grpSpPr>
          <a:xfrm>
            <a:off x="6928033" y="1087475"/>
            <a:ext cx="1932808" cy="3387744"/>
            <a:chOff x="3507361" y="1087475"/>
            <a:chExt cx="1652588" cy="3387744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CF8AB99-5087-042C-E1EC-300E2ACCD3B8}"/>
                </a:ext>
              </a:extLst>
            </p:cNvPr>
            <p:cNvGrpSpPr/>
            <p:nvPr/>
          </p:nvGrpSpPr>
          <p:grpSpPr>
            <a:xfrm>
              <a:off x="3622869" y="1087475"/>
              <a:ext cx="1463223" cy="3138891"/>
              <a:chOff x="1367349" y="1104627"/>
              <a:chExt cx="1463223" cy="313889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6FE76E1-5C2A-8494-ACA4-DB195BFFAAF1}"/>
                  </a:ext>
                </a:extLst>
              </p:cNvPr>
              <p:cNvSpPr/>
              <p:nvPr/>
            </p:nvSpPr>
            <p:spPr>
              <a:xfrm>
                <a:off x="1367349" y="1104627"/>
                <a:ext cx="1463223" cy="2798856"/>
              </a:xfrm>
              <a:prstGeom prst="rect">
                <a:avLst/>
              </a:prstGeom>
              <a:noFill/>
              <a:ln w="28575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F976D9C-B6B9-6C18-7AB3-DD07EF41D64D}"/>
                  </a:ext>
                </a:extLst>
              </p:cNvPr>
              <p:cNvSpPr txBox="1"/>
              <p:nvPr/>
            </p:nvSpPr>
            <p:spPr>
              <a:xfrm>
                <a:off x="1628242" y="3904964"/>
                <a:ext cx="9024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Data</a:t>
                </a:r>
                <a:endParaRPr lang="ko-KR" altLang="en-US" sz="16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747B6E7-D7FB-C79C-F9EB-906C7C80216E}"/>
                </a:ext>
              </a:extLst>
            </p:cNvPr>
            <p:cNvSpPr txBox="1"/>
            <p:nvPr/>
          </p:nvSpPr>
          <p:spPr>
            <a:xfrm>
              <a:off x="3507361" y="4167442"/>
              <a:ext cx="1652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8bit (00000001)</a:t>
              </a:r>
              <a:endParaRPr lang="ko-KR" altLang="en-US" sz="14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E8CE839-94AA-7F5A-9272-F9E653843270}"/>
              </a:ext>
            </a:extLst>
          </p:cNvPr>
          <p:cNvGrpSpPr/>
          <p:nvPr/>
        </p:nvGrpSpPr>
        <p:grpSpPr>
          <a:xfrm>
            <a:off x="4840998" y="1104627"/>
            <a:ext cx="1932808" cy="3387744"/>
            <a:chOff x="3507361" y="1087475"/>
            <a:chExt cx="1652588" cy="3387744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1742FAAA-175C-C6F8-682E-92846801C3FA}"/>
                </a:ext>
              </a:extLst>
            </p:cNvPr>
            <p:cNvGrpSpPr/>
            <p:nvPr/>
          </p:nvGrpSpPr>
          <p:grpSpPr>
            <a:xfrm>
              <a:off x="3622869" y="1087475"/>
              <a:ext cx="1463223" cy="3138891"/>
              <a:chOff x="1367349" y="1104627"/>
              <a:chExt cx="1463223" cy="3138891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5CAD14F-A010-E1E2-2AA7-B8C09FA424E4}"/>
                  </a:ext>
                </a:extLst>
              </p:cNvPr>
              <p:cNvSpPr/>
              <p:nvPr/>
            </p:nvSpPr>
            <p:spPr>
              <a:xfrm>
                <a:off x="1367349" y="1104627"/>
                <a:ext cx="1463223" cy="2798856"/>
              </a:xfrm>
              <a:prstGeom prst="rect">
                <a:avLst/>
              </a:prstGeom>
              <a:noFill/>
              <a:ln w="28575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4F1914E-7CDA-2370-3B03-1D257FED7502}"/>
                  </a:ext>
                </a:extLst>
              </p:cNvPr>
              <p:cNvSpPr txBox="1"/>
              <p:nvPr/>
            </p:nvSpPr>
            <p:spPr>
              <a:xfrm>
                <a:off x="1628242" y="3904964"/>
                <a:ext cx="9024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Data</a:t>
                </a:r>
                <a:endParaRPr lang="ko-KR" altLang="en-US" sz="1600" dirty="0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60E60B6-2734-DAE9-78B4-4C1AC11A496E}"/>
                </a:ext>
              </a:extLst>
            </p:cNvPr>
            <p:cNvSpPr txBox="1"/>
            <p:nvPr/>
          </p:nvSpPr>
          <p:spPr>
            <a:xfrm>
              <a:off x="3507361" y="4167442"/>
              <a:ext cx="1652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8bit (00000001)</a:t>
              </a:r>
              <a:endParaRPr lang="ko-KR" altLang="en-US" sz="1400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4468C438-ED6F-3F35-6E02-031B49C816F4}"/>
              </a:ext>
            </a:extLst>
          </p:cNvPr>
          <p:cNvGrpSpPr/>
          <p:nvPr/>
        </p:nvGrpSpPr>
        <p:grpSpPr>
          <a:xfrm>
            <a:off x="9023519" y="1087475"/>
            <a:ext cx="1932808" cy="3387744"/>
            <a:chOff x="3507361" y="1087475"/>
            <a:chExt cx="1652588" cy="3387744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A720195-5C9F-C8A0-21EF-0DB80568835B}"/>
                </a:ext>
              </a:extLst>
            </p:cNvPr>
            <p:cNvGrpSpPr/>
            <p:nvPr/>
          </p:nvGrpSpPr>
          <p:grpSpPr>
            <a:xfrm>
              <a:off x="3622869" y="1087475"/>
              <a:ext cx="1463223" cy="3138891"/>
              <a:chOff x="1367349" y="1104627"/>
              <a:chExt cx="1463223" cy="3138891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9C9A89F2-09D7-D31D-1CA9-7BC32A211C29}"/>
                  </a:ext>
                </a:extLst>
              </p:cNvPr>
              <p:cNvSpPr/>
              <p:nvPr/>
            </p:nvSpPr>
            <p:spPr>
              <a:xfrm>
                <a:off x="1367349" y="1104627"/>
                <a:ext cx="1463223" cy="2798856"/>
              </a:xfrm>
              <a:prstGeom prst="rect">
                <a:avLst/>
              </a:prstGeom>
              <a:noFill/>
              <a:ln w="28575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57912C-DA93-8C8F-1E4D-E9DB9451C12C}"/>
                  </a:ext>
                </a:extLst>
              </p:cNvPr>
              <p:cNvSpPr txBox="1"/>
              <p:nvPr/>
            </p:nvSpPr>
            <p:spPr>
              <a:xfrm>
                <a:off x="1628242" y="3904964"/>
                <a:ext cx="9024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Data</a:t>
                </a:r>
                <a:endParaRPr lang="ko-KR" altLang="en-US" sz="1600" dirty="0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AAE781-9D85-1B5A-222A-F94C05A7EF7E}"/>
                </a:ext>
              </a:extLst>
            </p:cNvPr>
            <p:cNvSpPr txBox="1"/>
            <p:nvPr/>
          </p:nvSpPr>
          <p:spPr>
            <a:xfrm>
              <a:off x="3507361" y="4167442"/>
              <a:ext cx="1652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8bit (00000001)</a:t>
              </a:r>
              <a:endParaRPr lang="ko-KR" altLang="en-US" sz="1400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FCB57EF-F8C9-7502-46F7-6CB99F6C0058}"/>
              </a:ext>
            </a:extLst>
          </p:cNvPr>
          <p:cNvGrpSpPr/>
          <p:nvPr/>
        </p:nvGrpSpPr>
        <p:grpSpPr>
          <a:xfrm>
            <a:off x="6468754" y="1103146"/>
            <a:ext cx="933965" cy="3215637"/>
            <a:chOff x="768120" y="1104627"/>
            <a:chExt cx="801188" cy="3215637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A1A2EDE-E7F5-0D64-3F32-0080AD131F14}"/>
                </a:ext>
              </a:extLst>
            </p:cNvPr>
            <p:cNvSpPr/>
            <p:nvPr/>
          </p:nvSpPr>
          <p:spPr>
            <a:xfrm>
              <a:off x="1035314" y="1104627"/>
              <a:ext cx="163241" cy="2798856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F5C39D5-7806-EF20-D04B-06B98E290630}"/>
                </a:ext>
              </a:extLst>
            </p:cNvPr>
            <p:cNvSpPr txBox="1"/>
            <p:nvPr/>
          </p:nvSpPr>
          <p:spPr>
            <a:xfrm>
              <a:off x="768120" y="4012487"/>
              <a:ext cx="801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ACK</a:t>
              </a:r>
              <a:endParaRPr lang="ko-KR" altLang="en-US" sz="1400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B547C85F-D655-868F-75E3-5B8581690B9F}"/>
              </a:ext>
            </a:extLst>
          </p:cNvPr>
          <p:cNvGrpSpPr/>
          <p:nvPr/>
        </p:nvGrpSpPr>
        <p:grpSpPr>
          <a:xfrm>
            <a:off x="8594320" y="1087475"/>
            <a:ext cx="933965" cy="3215637"/>
            <a:chOff x="768120" y="1104627"/>
            <a:chExt cx="801188" cy="3215637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642D54D-C2AB-D472-8925-DDB20CB47415}"/>
                </a:ext>
              </a:extLst>
            </p:cNvPr>
            <p:cNvSpPr/>
            <p:nvPr/>
          </p:nvSpPr>
          <p:spPr>
            <a:xfrm>
              <a:off x="1035314" y="1104627"/>
              <a:ext cx="163241" cy="2798856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44FE38D-6059-ABC5-2337-808C5335BF0D}"/>
                </a:ext>
              </a:extLst>
            </p:cNvPr>
            <p:cNvSpPr txBox="1"/>
            <p:nvPr/>
          </p:nvSpPr>
          <p:spPr>
            <a:xfrm>
              <a:off x="768120" y="4012487"/>
              <a:ext cx="801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ACK</a:t>
              </a:r>
              <a:endParaRPr lang="ko-KR" altLang="en-US" sz="1400" dirty="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DD82531-6B50-F232-6787-043D8C35614D}"/>
              </a:ext>
            </a:extLst>
          </p:cNvPr>
          <p:cNvGrpSpPr/>
          <p:nvPr/>
        </p:nvGrpSpPr>
        <p:grpSpPr>
          <a:xfrm>
            <a:off x="10696281" y="1095657"/>
            <a:ext cx="933965" cy="3215637"/>
            <a:chOff x="768120" y="1104627"/>
            <a:chExt cx="801188" cy="3215637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C1BBA7A-FFD4-4676-E00C-5A7B8023DBE1}"/>
                </a:ext>
              </a:extLst>
            </p:cNvPr>
            <p:cNvSpPr/>
            <p:nvPr/>
          </p:nvSpPr>
          <p:spPr>
            <a:xfrm>
              <a:off x="1035314" y="1104627"/>
              <a:ext cx="163241" cy="2798856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E98D756-2F96-DFC6-766B-4E298A5D66BA}"/>
                </a:ext>
              </a:extLst>
            </p:cNvPr>
            <p:cNvSpPr txBox="1"/>
            <p:nvPr/>
          </p:nvSpPr>
          <p:spPr>
            <a:xfrm>
              <a:off x="768120" y="4012487"/>
              <a:ext cx="801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NACK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471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B9DB968-6F67-AF36-B9BC-D98F3A7BC5F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B61C1C3-B6C0-8BF2-DEC7-170DBDAF1C3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F26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2C88AAB-3283-60AD-C4E1-71682FE6F8B1}"/>
                </a:ext>
              </a:extLst>
            </p:cNvPr>
            <p:cNvSpPr/>
            <p:nvPr/>
          </p:nvSpPr>
          <p:spPr>
            <a:xfrm>
              <a:off x="149629" y="165100"/>
              <a:ext cx="11892742" cy="65405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B75ECF6-8469-3E75-1D21-7E0DBD3E375D}"/>
              </a:ext>
            </a:extLst>
          </p:cNvPr>
          <p:cNvSpPr txBox="1"/>
          <p:nvPr/>
        </p:nvSpPr>
        <p:spPr>
          <a:xfrm>
            <a:off x="3516086" y="2967335"/>
            <a:ext cx="5159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감사합니다</a:t>
            </a:r>
            <a:r>
              <a:rPr lang="en-US" altLang="ko-KR" sz="5400" dirty="0"/>
              <a:t>.</a:t>
            </a:r>
            <a:endParaRPr lang="ko-KR" altLang="en-US" sz="54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DC9A14C-6D54-11FF-3FCD-4B44A2B7AB9D}"/>
              </a:ext>
            </a:extLst>
          </p:cNvPr>
          <p:cNvGrpSpPr/>
          <p:nvPr/>
        </p:nvGrpSpPr>
        <p:grpSpPr>
          <a:xfrm>
            <a:off x="5730240" y="288826"/>
            <a:ext cx="6029806" cy="853039"/>
            <a:chOff x="5083257" y="286264"/>
            <a:chExt cx="6029806" cy="85303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7B051F4-5ECB-3ADC-8A4E-618835B5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10" name="그림 9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7F9B2D39-62D5-8F8C-97EF-9C8258C9CE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83257" y="347617"/>
              <a:ext cx="731520" cy="730331"/>
            </a:xfrm>
            <a:prstGeom prst="rect">
              <a:avLst/>
            </a:prstGeom>
          </p:spPr>
        </p:pic>
      </p:grp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35766197-CFD6-7F4E-ADE1-90A7D072D3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411534"/>
            <a:ext cx="3014313" cy="73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7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9256</TotalTime>
  <Words>90</Words>
  <Application>Microsoft Office PowerPoint</Application>
  <PresentationFormat>와이드스크린</PresentationFormat>
  <Paragraphs>46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휴먼둥근헤드라인</vt:lpstr>
      <vt:lpstr>Arial</vt:lpstr>
      <vt:lpstr>Monospac821 BT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622-9</dc:creator>
  <cp:lastModifiedBy>이현석</cp:lastModifiedBy>
  <cp:revision>247</cp:revision>
  <dcterms:created xsi:type="dcterms:W3CDTF">2019-04-07T02:14:34Z</dcterms:created>
  <dcterms:modified xsi:type="dcterms:W3CDTF">2023-04-04T14:31:46Z</dcterms:modified>
</cp:coreProperties>
</file>