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8" r:id="rId3"/>
    <p:sldId id="360" r:id="rId4"/>
    <p:sldId id="381" r:id="rId5"/>
    <p:sldId id="382" r:id="rId6"/>
    <p:sldId id="384" r:id="rId7"/>
    <p:sldId id="388" r:id="rId8"/>
    <p:sldId id="385" r:id="rId9"/>
    <p:sldId id="389" r:id="rId10"/>
    <p:sldId id="390" r:id="rId11"/>
    <p:sldId id="263" r:id="rId12"/>
    <p:sldId id="3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1" y="2897482"/>
            <a:ext cx="4578585" cy="25020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7496B4-B25F-A3ED-6B95-D5657B74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56" y="3357479"/>
            <a:ext cx="6468414" cy="15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</a:t>
              </a:r>
              <a:r>
                <a:rPr lang="ko-KR" altLang="en-US" dirty="0" err="1"/>
                <a:t>집합으로기능적인</a:t>
              </a:r>
              <a:r>
                <a:rPr lang="ko-KR" altLang="en-US" dirty="0"/>
                <a:t> 측면을 표현하는 요소로 함수로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2" y="4692121"/>
            <a:ext cx="10674543" cy="803773"/>
            <a:chOff x="1085785" y="-1112977"/>
            <a:chExt cx="10674543" cy="803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678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11899</TotalTime>
  <Words>615</Words>
  <Application>Microsoft Office PowerPoint</Application>
  <PresentationFormat>와이드스크린</PresentationFormat>
  <Paragraphs>99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288</cp:revision>
  <dcterms:created xsi:type="dcterms:W3CDTF">2019-04-07T02:14:34Z</dcterms:created>
  <dcterms:modified xsi:type="dcterms:W3CDTF">2023-12-01T03:45:20Z</dcterms:modified>
</cp:coreProperties>
</file>