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82" r:id="rId15"/>
    <p:sldId id="384" r:id="rId16"/>
    <p:sldId id="396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304247"/>
            <a:ext cx="6297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가상 메서드를 지원하나 어떤 메서드를 호출 시 정적으로 호출되는 경우가 다수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13038</TotalTime>
  <Words>1491</Words>
  <Application>Microsoft Office PowerPoint</Application>
  <PresentationFormat>와이드스크린</PresentationFormat>
  <Paragraphs>211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300</cp:revision>
  <dcterms:created xsi:type="dcterms:W3CDTF">2019-04-07T02:14:34Z</dcterms:created>
  <dcterms:modified xsi:type="dcterms:W3CDTF">2023-12-03T09:35:51Z</dcterms:modified>
</cp:coreProperties>
</file>