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400" r:id="rId12"/>
    <p:sldId id="381" r:id="rId13"/>
    <p:sldId id="393" r:id="rId14"/>
    <p:sldId id="396" r:id="rId15"/>
    <p:sldId id="382" r:id="rId16"/>
    <p:sldId id="384" r:id="rId17"/>
    <p:sldId id="388" r:id="rId18"/>
    <p:sldId id="385" r:id="rId19"/>
    <p:sldId id="389" r:id="rId20"/>
    <p:sldId id="390" r:id="rId21"/>
    <p:sldId id="263" r:id="rId22"/>
    <p:sldId id="3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4202885"/>
            <a:ext cx="10720061" cy="1960385"/>
            <a:chOff x="1051165" y="1674394"/>
            <a:chExt cx="10720061" cy="19603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모르는 경쟁상태 발생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통해 해결이 가능하나 어떤 값에 대한 사용이 끝날 때까지 그 값을 사용하려는 다른 스레드는 기다려야 함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이용하더라도 두 개 이상의 작업이 서로 상대방의 작업이 </a:t>
              </a:r>
              <a:r>
                <a:rPr lang="ko-KR" altLang="en-US" sz="1400" dirty="0" err="1"/>
                <a:t>끝나기만을</a:t>
              </a:r>
              <a:r>
                <a:rPr lang="ko-KR" altLang="en-US" sz="1400" dirty="0"/>
                <a:t> 기다리는 </a:t>
              </a:r>
              <a:r>
                <a:rPr lang="en-US" altLang="ko-KR" sz="1400" dirty="0"/>
                <a:t>Deadlock </a:t>
              </a:r>
              <a:r>
                <a:rPr lang="ko-KR" altLang="en-US" sz="1400" dirty="0"/>
                <a:t>문제 발생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DA7430B-8BA2-69F4-047C-FB80129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87" y="967917"/>
            <a:ext cx="4491320" cy="27592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2F5050-E114-C5E8-346D-BD2FF56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45" y="967917"/>
            <a:ext cx="4029169" cy="2759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C809C-6478-F4B4-8370-0A30EAF5F667}"/>
              </a:ext>
            </a:extLst>
          </p:cNvPr>
          <p:cNvSpPr txBox="1"/>
          <p:nvPr/>
        </p:nvSpPr>
        <p:spPr>
          <a:xfrm>
            <a:off x="3921944" y="3890246"/>
            <a:ext cx="434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＜멀티 스레드의 </a:t>
            </a:r>
            <a:r>
              <a:rPr lang="ko-KR" altLang="en-US" sz="1400"/>
              <a:t>교차 실행에 따른 </a:t>
            </a:r>
            <a:r>
              <a:rPr lang="ko-KR" altLang="en-US" sz="1400" dirty="0"/>
              <a:t>문제점＞</a:t>
            </a:r>
          </a:p>
        </p:txBody>
      </p: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35969" y="1213363"/>
            <a:ext cx="10715804" cy="3359627"/>
            <a:chOff x="1051165" y="1674394"/>
            <a:chExt cx="10715804" cy="3359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4995" y="2140921"/>
              <a:ext cx="1034197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프로그램 간의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다수의 객체가 같은 인터페이스에 동시에 접근하고자 할 때 각자의 타입에 맞게 동작하여 다수의 객체가 동일한 인터페이스 접근이 가능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0B71A-ED4C-06C9-C211-65B8778E2C2D}"/>
              </a:ext>
            </a:extLst>
          </p:cNvPr>
          <p:cNvSpPr txBox="1"/>
          <p:nvPr/>
        </p:nvSpPr>
        <p:spPr>
          <a:xfrm>
            <a:off x="4488064" y="1226550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4B0F4-F0C4-C269-F0FC-74D02E6920E7}"/>
              </a:ext>
            </a:extLst>
          </p:cNvPr>
          <p:cNvSpPr txBox="1"/>
          <p:nvPr/>
        </p:nvSpPr>
        <p:spPr>
          <a:xfrm>
            <a:off x="4421197" y="2009754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FAF92-E43C-EAF3-7DB2-1EEA720F8A7B}"/>
              </a:ext>
            </a:extLst>
          </p:cNvPr>
          <p:cNvSpPr txBox="1"/>
          <p:nvPr/>
        </p:nvSpPr>
        <p:spPr>
          <a:xfrm>
            <a:off x="4421197" y="3052562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94F371-71C6-F09C-1B1F-516F67C8E9A9}"/>
              </a:ext>
            </a:extLst>
          </p:cNvPr>
          <p:cNvSpPr txBox="1"/>
          <p:nvPr/>
        </p:nvSpPr>
        <p:spPr>
          <a:xfrm>
            <a:off x="7352476" y="2367612"/>
            <a:ext cx="316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aa10_lidar_cone_tracking</a:t>
            </a:r>
          </a:p>
          <a:p>
            <a:r>
              <a:rPr lang="en-US" altLang="ko-KR" dirty="0"/>
              <a:t>aa10_ros_lane_control</a:t>
            </a:r>
          </a:p>
          <a:p>
            <a:r>
              <a:rPr lang="en-US" altLang="ko-KR" dirty="0"/>
              <a:t>aa10_lidar_overtake_control</a:t>
            </a:r>
          </a:p>
          <a:p>
            <a:r>
              <a:rPr lang="en-US" altLang="ko-KR" dirty="0"/>
              <a:t>aa10_lidar_maze_control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AC9C45-48CC-825A-CFAB-4DB845A7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54" y="1236923"/>
            <a:ext cx="2495887" cy="23428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638B86B-C843-3418-B632-2F3CA099ECC3}"/>
              </a:ext>
            </a:extLst>
          </p:cNvPr>
          <p:cNvSpPr txBox="1"/>
          <p:nvPr/>
        </p:nvSpPr>
        <p:spPr>
          <a:xfrm>
            <a:off x="6905443" y="205147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Object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3FB522-C97B-36C4-AA0F-39B2FEDF234C}"/>
              </a:ext>
            </a:extLst>
          </p:cNvPr>
          <p:cNvSpPr/>
          <p:nvPr/>
        </p:nvSpPr>
        <p:spPr>
          <a:xfrm>
            <a:off x="1606541" y="1241939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93D68A-3FAF-D35A-515A-C28ACE1F2FEB}"/>
              </a:ext>
            </a:extLst>
          </p:cNvPr>
          <p:cNvSpPr/>
          <p:nvPr/>
        </p:nvSpPr>
        <p:spPr>
          <a:xfrm>
            <a:off x="1378847" y="1717271"/>
            <a:ext cx="1817783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7EE1C4-E7B1-CB0A-B3A3-373A7B04A48F}"/>
              </a:ext>
            </a:extLst>
          </p:cNvPr>
          <p:cNvSpPr/>
          <p:nvPr/>
        </p:nvSpPr>
        <p:spPr>
          <a:xfrm>
            <a:off x="1378847" y="3012956"/>
            <a:ext cx="1894902" cy="448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6FA754-4082-DE70-9669-FC057F8A2E76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3196630" y="2194420"/>
            <a:ext cx="1224567" cy="3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52056C-3068-8261-0AB9-DA3FD2A54C42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273749" y="3237228"/>
            <a:ext cx="11474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46BA67-CD22-D2ED-EFDB-64D83343E8E1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3028941" y="1411216"/>
            <a:ext cx="14591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15C845-11D3-89E8-15D6-B38DB2E3256B}"/>
              </a:ext>
            </a:extLst>
          </p:cNvPr>
          <p:cNvSpPr/>
          <p:nvPr/>
        </p:nvSpPr>
        <p:spPr>
          <a:xfrm>
            <a:off x="6220412" y="2353133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05C83-9925-4816-B323-0AFF14568FFD}"/>
              </a:ext>
            </a:extLst>
          </p:cNvPr>
          <p:cNvSpPr txBox="1"/>
          <p:nvPr/>
        </p:nvSpPr>
        <p:spPr>
          <a:xfrm>
            <a:off x="5847718" y="1399563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50CE1-8885-780B-CA7A-0F29A1B0D427}"/>
              </a:ext>
            </a:extLst>
          </p:cNvPr>
          <p:cNvSpPr txBox="1"/>
          <p:nvPr/>
        </p:nvSpPr>
        <p:spPr>
          <a:xfrm>
            <a:off x="5780851" y="3225575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A29EE1-DD3B-2A92-DD34-DAB05EA5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08" y="1409936"/>
            <a:ext cx="2495887" cy="23428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4ABB8-EE75-7E58-CF4E-42D342D4639C}"/>
              </a:ext>
            </a:extLst>
          </p:cNvPr>
          <p:cNvSpPr/>
          <p:nvPr/>
        </p:nvSpPr>
        <p:spPr>
          <a:xfrm>
            <a:off x="2966195" y="141495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14559D-3BB4-7DC6-8C0C-64E908726391}"/>
              </a:ext>
            </a:extLst>
          </p:cNvPr>
          <p:cNvSpPr/>
          <p:nvPr/>
        </p:nvSpPr>
        <p:spPr>
          <a:xfrm>
            <a:off x="2738501" y="1890284"/>
            <a:ext cx="1817783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8E5B40-0D0B-AAC8-A366-8CA07FB45BB0}"/>
              </a:ext>
            </a:extLst>
          </p:cNvPr>
          <p:cNvSpPr/>
          <p:nvPr/>
        </p:nvSpPr>
        <p:spPr>
          <a:xfrm>
            <a:off x="2738501" y="3185969"/>
            <a:ext cx="1894902" cy="448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F21B8FD-8834-4CBE-4BBB-748CCBA9471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556284" y="2367433"/>
            <a:ext cx="1224567" cy="3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7296417-753E-7C80-9906-38900852CC95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4633403" y="3410241"/>
            <a:ext cx="11474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68B293E-1337-A303-5A66-CAD3BF5AF02E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4388595" y="1584229"/>
            <a:ext cx="14591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CBB6A3-F26E-6D3D-A738-552F2D5478F9}"/>
              </a:ext>
            </a:extLst>
          </p:cNvPr>
          <p:cNvSpPr txBox="1"/>
          <p:nvPr/>
        </p:nvSpPr>
        <p:spPr>
          <a:xfrm>
            <a:off x="5780851" y="219153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Control Abstraction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Data Abstraction</a:t>
              </a:r>
              <a:endParaRPr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</a:t>
            </a:r>
            <a:r>
              <a:rPr lang="en-US" altLang="ko-KR" dirty="0"/>
              <a:t>Encapsulation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171440" cy="1052912"/>
            <a:chOff x="1109798" y="2860942"/>
            <a:chExt cx="10171440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983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400514"/>
            <a:ext cx="629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없어 클래스의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24839"/>
            <a:ext cx="81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811089" cy="2776762"/>
            <a:chOff x="740227" y="2948675"/>
            <a:chExt cx="10811089" cy="2776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811089" cy="2776762"/>
              <a:chOff x="629142" y="2159104"/>
              <a:chExt cx="10811089" cy="27767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429088" y="4351091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109799" y="5208819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15304</TotalTime>
  <Words>1507</Words>
  <Application>Microsoft Office PowerPoint</Application>
  <PresentationFormat>와이드스크린</PresentationFormat>
  <Paragraphs>216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Söhne</vt:lpstr>
      <vt:lpstr>Malgun Gothic</vt:lpstr>
      <vt:lpstr>Malgun Gothic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307</cp:revision>
  <dcterms:created xsi:type="dcterms:W3CDTF">2019-04-07T02:14:34Z</dcterms:created>
  <dcterms:modified xsi:type="dcterms:W3CDTF">2023-12-05T23:21:45Z</dcterms:modified>
</cp:coreProperties>
</file>