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381" r:id="rId12"/>
    <p:sldId id="393" r:id="rId13"/>
    <p:sldId id="382" r:id="rId14"/>
    <p:sldId id="384" r:id="rId15"/>
    <p:sldId id="396" r:id="rId16"/>
    <p:sldId id="388" r:id="rId17"/>
    <p:sldId id="385" r:id="rId18"/>
    <p:sldId id="389" r:id="rId19"/>
    <p:sldId id="390" r:id="rId20"/>
    <p:sldId id="263" r:id="rId21"/>
    <p:sldId id="3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888369" y="3872555"/>
            <a:ext cx="10720061" cy="2175829"/>
            <a:chOff x="1051165" y="1674394"/>
            <a:chExt cx="10720061" cy="21758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</a:t>
              </a:r>
              <a:r>
                <a:rPr lang="ko-KR" altLang="en-US" sz="1400" dirty="0" err="1"/>
                <a:t>프로그램간의</a:t>
              </a:r>
              <a:r>
                <a:rPr lang="ko-KR" altLang="en-US" sz="1400" dirty="0"/>
                <a:t>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1454790"/>
            <a:ext cx="10720061" cy="1744942"/>
            <a:chOff x="1051165" y="1674394"/>
            <a:chExt cx="10720061" cy="1744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모름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크리티컬 섹션 동기화 방식을 통해 해결이 가능하나 어떤 값에 대한 사용이 끝날 때까지 그 값을 사용하려는 다른 스레드는 </a:t>
              </a:r>
              <a:r>
                <a:rPr lang="ko-KR" altLang="en-US" sz="1400" dirty="0" err="1"/>
                <a:t>기다려야함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2C714D-E0F8-DC79-A292-D16FD4EC2411}"/>
              </a:ext>
            </a:extLst>
          </p:cNvPr>
          <p:cNvGrpSpPr/>
          <p:nvPr/>
        </p:nvGrpSpPr>
        <p:grpSpPr>
          <a:xfrm>
            <a:off x="1277833" y="3331515"/>
            <a:ext cx="10330597" cy="307777"/>
            <a:chOff x="955562" y="5167293"/>
            <a:chExt cx="10330597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986A3E-FC24-50B7-0DD6-C396BA37D441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</a:rPr>
                <a:t>프로세스 내의 실행 단위가 많아질수록 스레드의 안정성 하락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A678DD-1D92-A164-02D7-B1EB03BC00D4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213552"/>
            <a:ext cx="6297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</a:t>
            </a:r>
            <a:r>
              <a:rPr lang="ko-KR" altLang="en-US" sz="1400" dirty="0" err="1"/>
              <a:t>없어클래스의</a:t>
            </a:r>
            <a:r>
              <a:rPr lang="ko-KR" altLang="en-US" sz="1400" dirty="0"/>
              <a:t>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명시적인 </a:t>
            </a:r>
            <a:r>
              <a:rPr lang="en-US" altLang="ko-KR" sz="1400" dirty="0"/>
              <a:t>setter</a:t>
            </a:r>
            <a:r>
              <a:rPr lang="ko-KR" altLang="en-US" sz="1400" dirty="0"/>
              <a:t>와 </a:t>
            </a:r>
            <a:r>
              <a:rPr lang="en-US" altLang="ko-KR" sz="1400" dirty="0"/>
              <a:t>getter</a:t>
            </a:r>
            <a:r>
              <a:rPr lang="ko-KR" altLang="en-US" sz="1400" dirty="0"/>
              <a:t> 메서드를 사용하는 프로퍼티의 개념이 부족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가상 메서드를 지원하나 어떤 메서드를 호출 시 정적으로 호출되는 경우가 다수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63478"/>
            <a:ext cx="815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766705" cy="2377161"/>
            <a:chOff x="740227" y="2948675"/>
            <a:chExt cx="10766705" cy="237716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766705" cy="2377161"/>
              <a:chOff x="629142" y="2159104"/>
              <a:chExt cx="10766705" cy="237716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384704" y="3951490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065415" y="4809218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12750</TotalTime>
  <Words>1459</Words>
  <Application>Microsoft Office PowerPoint</Application>
  <PresentationFormat>와이드스크린</PresentationFormat>
  <Paragraphs>203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298</cp:revision>
  <dcterms:created xsi:type="dcterms:W3CDTF">2019-04-07T02:14:34Z</dcterms:created>
  <dcterms:modified xsi:type="dcterms:W3CDTF">2023-12-02T08:07:13Z</dcterms:modified>
</cp:coreProperties>
</file>