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7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6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4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1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9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92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9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1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6789-0866-46CB-B60A-8A70AC5AA6F6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F7F7F7-3CEB-4E1C-9FBB-226D05AF43E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5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Color Conversion 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Morphological Operations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5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作業內容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866122"/>
            <a:ext cx="9603275" cy="3600224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實作以下幾個函數並利用這些函數正確的擷取出圖像中的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部區域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CvtColor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(Image)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Convert RGB to HSV 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MorOpen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MorClose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(Image)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：在二元影像上進行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Morphological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Close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Erosion/dilation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73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72995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首先在不同背景不同環境之下，拍攝自己的手照片三張作為輸入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對於輸入的彩色影像：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HSV SPACE</a:t>
            </a: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HSV SPACE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中找到膚色的範圍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三張圖用同一組範圍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Channel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做運算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，框出膚色範圍影像將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原圖轉成二元圖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MorOpen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MorClose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將選取結果美化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 Color Space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上做一樣的事，並比較結果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THE VIEW FROM FEZ: Talk to the Ha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508" y="0"/>
            <a:ext cx="1939758" cy="18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46" y="105916"/>
            <a:ext cx="5396531" cy="2947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02" y="3108080"/>
            <a:ext cx="95535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DeadLine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11/15 23:59:59)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8" y="1853754"/>
            <a:ext cx="9857284" cy="4579032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內容：針對任意背景的手部影像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三張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來源自己拍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，框選出手部的區域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函數：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 to HSV Space					20%</a:t>
            </a: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Morphological Operation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				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函數：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Morphological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Close				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將不同背景手的照片的手部區域正確標記出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30%</a:t>
            </a: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 Domain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HSV Domain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上進行顏色分割的結果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016" y="5647955"/>
            <a:ext cx="115824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將報告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包含程式碼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(RGB/HSV/Open/Close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的比較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ilearn2</a:t>
            </a:r>
          </a:p>
        </p:txBody>
      </p:sp>
      <p:sp>
        <p:nvSpPr>
          <p:cNvPr id="6" name="矩形 5"/>
          <p:cNvSpPr/>
          <p:nvPr/>
        </p:nvSpPr>
        <p:spPr>
          <a:xfrm>
            <a:off x="8299338" y="1438256"/>
            <a:ext cx="288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嚴禁抄襲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  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包含網路資源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7064431" y="3196856"/>
            <a:ext cx="282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用現成函數的話分數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*1/2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38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89</TotalTime>
  <Words>215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Gill Sans MT</vt:lpstr>
      <vt:lpstr>Gallery</vt:lpstr>
      <vt:lpstr>影像處理HW2</vt:lpstr>
      <vt:lpstr>作業內容</vt:lpstr>
      <vt:lpstr>步驟</vt:lpstr>
      <vt:lpstr>結果</vt:lpstr>
      <vt:lpstr>評分(DeadLine：11/15 23:59:59)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影像處理HW1</dc:title>
  <dc:creator>parkertsai@giga.net.tw</dc:creator>
  <cp:lastModifiedBy>Windows 使用者</cp:lastModifiedBy>
  <cp:revision>29</cp:revision>
  <dcterms:created xsi:type="dcterms:W3CDTF">2020-10-06T15:24:05Z</dcterms:created>
  <dcterms:modified xsi:type="dcterms:W3CDTF">2020-10-29T00:49:46Z</dcterms:modified>
</cp:coreProperties>
</file>