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78" r:id="rId20"/>
    <p:sldId id="287" r:id="rId21"/>
    <p:sldId id="289" r:id="rId22"/>
    <p:sldId id="290" r:id="rId23"/>
    <p:sldId id="291" r:id="rId24"/>
    <p:sldId id="292" r:id="rId25"/>
    <p:sldId id="293" r:id="rId26"/>
    <p:sldId id="302" r:id="rId27"/>
    <p:sldId id="294" r:id="rId28"/>
    <p:sldId id="295" r:id="rId29"/>
    <p:sldId id="303" r:id="rId30"/>
    <p:sldId id="296" r:id="rId31"/>
    <p:sldId id="297" r:id="rId32"/>
    <p:sldId id="298" r:id="rId33"/>
    <p:sldId id="299" r:id="rId34"/>
    <p:sldId id="304" r:id="rId35"/>
    <p:sldId id="300" r:id="rId36"/>
    <p:sldId id="301" r:id="rId37"/>
    <p:sldId id="307" r:id="rId38"/>
    <p:sldId id="308" r:id="rId39"/>
    <p:sldId id="313" r:id="rId40"/>
    <p:sldId id="309" r:id="rId41"/>
    <p:sldId id="310" r:id="rId42"/>
    <p:sldId id="311" r:id="rId43"/>
    <p:sldId id="312" r:id="rId44"/>
    <p:sldId id="314" r:id="rId45"/>
    <p:sldId id="305" r:id="rId46"/>
    <p:sldId id="315" r:id="rId47"/>
    <p:sldId id="320" r:id="rId48"/>
    <p:sldId id="317" r:id="rId49"/>
    <p:sldId id="321" r:id="rId50"/>
    <p:sldId id="318" r:id="rId51"/>
    <p:sldId id="319" r:id="rId52"/>
    <p:sldId id="306" r:id="rId53"/>
    <p:sldId id="322" r:id="rId54"/>
    <p:sldId id="269" r:id="rId55"/>
    <p:sldId id="270" r:id="rId56"/>
    <p:sldId id="271" r:id="rId57"/>
    <p:sldId id="272" r:id="rId58"/>
    <p:sldId id="273" r:id="rId5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8927-DD6B-4FF4-948D-1016F596ADE1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A1AD-AAD0-4710-8ACE-25D8645AF6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18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8927-DD6B-4FF4-948D-1016F596ADE1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A1AD-AAD0-4710-8ACE-25D8645AF6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56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8927-DD6B-4FF4-948D-1016F596ADE1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A1AD-AAD0-4710-8ACE-25D8645AF6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1999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8927-DD6B-4FF4-948D-1016F596ADE1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A1AD-AAD0-4710-8ACE-25D8645AF6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554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8927-DD6B-4FF4-948D-1016F596ADE1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A1AD-AAD0-4710-8ACE-25D8645AF6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1564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8927-DD6B-4FF4-948D-1016F596ADE1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A1AD-AAD0-4710-8ACE-25D8645AF6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629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8927-DD6B-4FF4-948D-1016F596ADE1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A1AD-AAD0-4710-8ACE-25D8645AF6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797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8927-DD6B-4FF4-948D-1016F596ADE1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A1AD-AAD0-4710-8ACE-25D8645AF6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77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8927-DD6B-4FF4-948D-1016F596ADE1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A1AD-AAD0-4710-8ACE-25D8645AF6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1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8927-DD6B-4FF4-948D-1016F596ADE1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A1AD-AAD0-4710-8ACE-25D8645AF6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38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8927-DD6B-4FF4-948D-1016F596ADE1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A1AD-AAD0-4710-8ACE-25D8645AF6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23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8927-DD6B-4FF4-948D-1016F596ADE1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A1AD-AAD0-4710-8ACE-25D8645AF6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69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8927-DD6B-4FF4-948D-1016F596ADE1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A1AD-AAD0-4710-8ACE-25D8645AF6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4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8927-DD6B-4FF4-948D-1016F596ADE1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A1AD-AAD0-4710-8ACE-25D8645AF6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33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8927-DD6B-4FF4-948D-1016F596ADE1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A1AD-AAD0-4710-8ACE-25D8645AF6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6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A1AD-AAD0-4710-8ACE-25D8645AF6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8927-DD6B-4FF4-948D-1016F596ADE1}" type="datetimeFigureOut">
              <a:rPr lang="zh-TW" altLang="en-US" smtClean="0"/>
              <a:t>2021/9/22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83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58927-DD6B-4FF4-948D-1016F596ADE1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24A1AD-AAD0-4710-8ACE-25D8645AF6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88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微處理機系統</a:t>
            </a:r>
            <a:br>
              <a:rPr lang="zh-TW" altLang="en-US" dirty="0"/>
            </a:br>
            <a:r>
              <a:rPr lang="en-US" altLang="zh-TW" dirty="0"/>
              <a:t>&amp;</a:t>
            </a:r>
            <a:r>
              <a:rPr lang="zh-TW" altLang="en-US" dirty="0"/>
              <a:t>微處理機系統實習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0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3214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AB3123F-1BCB-4FAF-B170-E8F95DCE3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180521"/>
            <a:ext cx="9774014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3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22A2AFD-0136-4507-9FF0-2C20B756B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180521"/>
            <a:ext cx="9774014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57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8B2ABDC-4D2B-492A-BCF1-F55D469B3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180521"/>
            <a:ext cx="9774014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4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9AE23EE-5853-4226-8E33-6E9D347F8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180521"/>
            <a:ext cx="9774014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55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9F677E7-CE89-44EE-BA13-B6237BE48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180521"/>
            <a:ext cx="9774014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24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A489E5C-0E1F-41F8-9A2B-6C743D4D6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180521"/>
            <a:ext cx="9774014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01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B8337D7-58A6-4D21-A763-EFE7A601A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180521"/>
            <a:ext cx="9774014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10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DFC50C4-AD6C-42CA-B7B3-A9682E55B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180521"/>
            <a:ext cx="9774014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94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82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042" y="0"/>
            <a:ext cx="7791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41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想想看，改從</a:t>
            </a:r>
            <a:r>
              <a:rPr lang="en-US" altLang="zh-TW" sz="2400" dirty="0"/>
              <a:t>10</a:t>
            </a:r>
            <a:r>
              <a:rPr lang="zh-TW" altLang="en-US" sz="2400" dirty="0"/>
              <a:t>倒數到</a:t>
            </a:r>
            <a:r>
              <a:rPr lang="en-US" altLang="zh-TW" sz="2400" dirty="0"/>
              <a:t>0</a:t>
            </a:r>
            <a:r>
              <a:rPr lang="zh-TW" altLang="en-US" sz="2400" dirty="0"/>
              <a:t>（</a:t>
            </a:r>
            <a:r>
              <a:rPr lang="en-US" altLang="zh-TW" sz="2400" dirty="0"/>
              <a:t>10 &lt;=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&lt;= 0</a:t>
            </a:r>
            <a:r>
              <a:rPr lang="zh-TW" altLang="en-US" sz="2400" dirty="0"/>
              <a:t>），然後把這些數字存到</a:t>
            </a:r>
            <a:r>
              <a:rPr lang="en-US" altLang="zh-TW" sz="2400" dirty="0"/>
              <a:t>R0</a:t>
            </a:r>
            <a:r>
              <a:rPr lang="zh-TW" altLang="en-US" sz="2400" dirty="0"/>
              <a:t>到</a:t>
            </a:r>
            <a:r>
              <a:rPr lang="en-US" altLang="zh-TW" sz="2400" dirty="0"/>
              <a:t>R10</a:t>
            </a:r>
            <a:r>
              <a:rPr lang="zh-TW" altLang="en-US" sz="2400" dirty="0"/>
              <a:t>該怎麼改</a:t>
            </a:r>
            <a:r>
              <a:rPr lang="en-US" altLang="zh-TW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35201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698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B5FA6-A57A-43EC-905E-6A522B0F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3B4F14-E513-4924-A608-F0405481A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if else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3175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A43535A-EBA9-4F3F-A3A2-AF035EEE3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180521"/>
            <a:ext cx="9774014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44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91AFA3A-5D6A-4BA6-B562-3B8EE790A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180521"/>
            <a:ext cx="9774014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95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87A7EA1-92BF-41AC-ADA4-A7FF32450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180521"/>
            <a:ext cx="9774014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52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E9AA38-77A0-4F8E-A48A-675FF08F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7FC284-797B-4DE8-8D06-9F94573CE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88BA386-0D7B-48A6-B179-8F521A68E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180521"/>
            <a:ext cx="9774014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23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1414277-F518-4B60-A461-08BF3096E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180521"/>
            <a:ext cx="9774014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15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1D67A-6288-486A-B5B1-59F14B4D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81FE7-8300-4D4D-B5B6-D3C5F2FB5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5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042" y="0"/>
            <a:ext cx="7791915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704377" y="0"/>
            <a:ext cx="721453" cy="41106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927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5F18133-AF55-48D2-851D-C17FD3B5B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180521"/>
            <a:ext cx="9774014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69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65D1E45-9882-471D-8F00-AD166271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180521"/>
            <a:ext cx="9774014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99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05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3A3B9DF-0C5C-464E-B552-A95460730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180521"/>
            <a:ext cx="9774014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5E1B50-EA7A-4D2E-9C38-D9CF5C79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454B7B-B9C7-4BB4-8744-3253B942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想想看，</a:t>
            </a:r>
            <a:r>
              <a:rPr lang="en-US" altLang="zh-TW" sz="2400" dirty="0"/>
              <a:t>R0</a:t>
            </a:r>
            <a:r>
              <a:rPr lang="zh-TW" altLang="en-US" sz="2400" dirty="0"/>
              <a:t>的值會是多少</a:t>
            </a:r>
            <a:r>
              <a:rPr lang="en-US" altLang="zh-TW" sz="2400" dirty="0"/>
              <a:t>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5058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F661316-0B3F-4759-91E6-F9DEE1CB8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180521"/>
            <a:ext cx="9774014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07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43499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40A9FB-9EF5-4931-9B8B-854C7802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67DD84-DE1B-40DF-956E-DA330134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label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3010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A7EC7DA-C040-4152-80A6-0B0075A15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180521"/>
            <a:ext cx="9774014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7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5E1B50-EA7A-4D2E-9C38-D9CF5C79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454B7B-B9C7-4BB4-8744-3253B942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想想看，</a:t>
            </a:r>
            <a:r>
              <a:rPr lang="en-US" altLang="zh-TW" sz="2400" dirty="0"/>
              <a:t>R0</a:t>
            </a:r>
            <a:r>
              <a:rPr lang="zh-TW" altLang="en-US" sz="2400" dirty="0"/>
              <a:t>的值會是多少</a:t>
            </a:r>
            <a:r>
              <a:rPr lang="en-US" altLang="zh-TW" sz="2400" dirty="0"/>
              <a:t>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293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260" y="0"/>
            <a:ext cx="73114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504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394C1D8-E250-428B-B249-9B85E29CD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180521"/>
            <a:ext cx="9774014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631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4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8AE6722-60DE-4C2B-B5CA-93DAF8605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180521"/>
            <a:ext cx="9774014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8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A6A1E09-0BB3-4F18-A152-E8141C9BF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87" y="151942"/>
            <a:ext cx="9850225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74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9349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40A9FB-9EF5-4931-9B8B-854C7802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67DD84-DE1B-40DF-956E-DA330134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if else + loop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88246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1A86BFF-9223-4711-A502-92BB3A746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180521"/>
            <a:ext cx="9774014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461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5E1B50-EA7A-4D2E-9C38-D9CF5C79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454B7B-B9C7-4BB4-8744-3253B942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想想看，</a:t>
            </a:r>
            <a:r>
              <a:rPr lang="en-US" altLang="zh-TW" sz="2400" dirty="0"/>
              <a:t>R0</a:t>
            </a:r>
            <a:r>
              <a:rPr lang="zh-TW" altLang="en-US" sz="2400" dirty="0"/>
              <a:t>的值會是多少</a:t>
            </a:r>
            <a:r>
              <a:rPr lang="en-US" altLang="zh-TW" sz="2400" dirty="0"/>
              <a:t>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62320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72406A6-E0E7-4442-90F0-F4BB4610C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180521"/>
            <a:ext cx="9774014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775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5E1B50-EA7A-4D2E-9C38-D9CF5C79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454B7B-B9C7-4BB4-8744-3253B942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想想看，有沒有辦法知道</a:t>
            </a:r>
            <a:r>
              <a:rPr lang="en-US" altLang="zh-TW" sz="2400" dirty="0"/>
              <a:t>loop</a:t>
            </a:r>
            <a:r>
              <a:rPr lang="zh-TW" altLang="en-US" sz="2400" dirty="0"/>
              <a:t>其實執行了幾次</a:t>
            </a:r>
            <a:r>
              <a:rPr lang="en-US" altLang="zh-TW" sz="2400" dirty="0"/>
              <a:t>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053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260" y="0"/>
            <a:ext cx="7311479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999152" y="2352675"/>
            <a:ext cx="2377711" cy="64293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565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8048E1A-2CF8-457F-9500-969900C38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180521"/>
            <a:ext cx="9774014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495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F3C864B-3E5F-4801-8396-530E5AE83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180521"/>
            <a:ext cx="9774014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979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90" y="1808956"/>
            <a:ext cx="5557837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57792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5E1B50-EA7A-4D2E-9C38-D9CF5C79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454B7B-B9C7-4BB4-8744-3253B942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memory access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24946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" y="190499"/>
            <a:ext cx="4320000" cy="28978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386" y="190499"/>
            <a:ext cx="5040000" cy="559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35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585912"/>
            <a:ext cx="71628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960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295275"/>
            <a:ext cx="4320000" cy="271006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00" y="295275"/>
            <a:ext cx="5040000" cy="560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354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171825"/>
            <a:ext cx="7162800" cy="368617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628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444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想想看，改從</a:t>
            </a:r>
            <a:r>
              <a:rPr lang="en-US" altLang="zh-TW" sz="2400" dirty="0"/>
              <a:t>10</a:t>
            </a:r>
            <a:r>
              <a:rPr lang="zh-TW" altLang="en-US" sz="2400" dirty="0"/>
              <a:t>倒數到</a:t>
            </a:r>
            <a:r>
              <a:rPr lang="en-US" altLang="zh-TW" sz="2400" dirty="0"/>
              <a:t>0</a:t>
            </a:r>
            <a:r>
              <a:rPr lang="zh-TW" altLang="en-US" sz="2400" dirty="0"/>
              <a:t>（</a:t>
            </a:r>
            <a:r>
              <a:rPr lang="en-US" altLang="zh-TW" sz="2400" dirty="0"/>
              <a:t>10 &lt;=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&lt; 0</a:t>
            </a:r>
            <a:r>
              <a:rPr lang="zh-TW" altLang="en-US" sz="2400" dirty="0"/>
              <a:t>），然後把這些數字存到</a:t>
            </a:r>
            <a:r>
              <a:rPr lang="en-US" altLang="zh-TW" sz="2400" dirty="0"/>
              <a:t>0x200</a:t>
            </a:r>
            <a:r>
              <a:rPr lang="zh-TW" altLang="en-US" sz="2400" dirty="0"/>
              <a:t>為起點遞減的記憶體位址，該怎麼改</a:t>
            </a:r>
            <a:r>
              <a:rPr lang="en-US" altLang="zh-TW" sz="2400" dirty="0"/>
              <a:t>?</a:t>
            </a:r>
          </a:p>
          <a:p>
            <a:pPr lvl="1"/>
            <a:r>
              <a:rPr lang="zh-TW" altLang="en-US" sz="2000" dirty="0"/>
              <a:t>單次執行一樣位移四個位元組</a:t>
            </a:r>
            <a:endParaRPr lang="en-US" altLang="zh-TW" sz="2000" dirty="0"/>
          </a:p>
          <a:p>
            <a:pPr lvl="1"/>
            <a:r>
              <a:rPr lang="zh-TW" altLang="en-US" sz="2000" dirty="0"/>
              <a:t>記得上傳</a:t>
            </a:r>
            <a:r>
              <a:rPr lang="en-US" altLang="zh-TW" sz="2000" dirty="0" err="1"/>
              <a:t>ilearn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7234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37" y="269875"/>
            <a:ext cx="2066925" cy="28575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62" y="374650"/>
            <a:ext cx="2276475" cy="26479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62" y="3200400"/>
            <a:ext cx="8391525" cy="3429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63352" y="3060700"/>
            <a:ext cx="3363548" cy="3695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64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180975"/>
            <a:ext cx="977265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180975"/>
            <a:ext cx="977265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1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585912"/>
            <a:ext cx="71628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9601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</TotalTime>
  <Words>142</Words>
  <Application>Microsoft Office PowerPoint</Application>
  <PresentationFormat>寬螢幕</PresentationFormat>
  <Paragraphs>13</Paragraphs>
  <Slides>58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2" baseType="lpstr">
      <vt:lpstr>Arial</vt:lpstr>
      <vt:lpstr>Trebuchet MS</vt:lpstr>
      <vt:lpstr>Wingdings 3</vt:lpstr>
      <vt:lpstr>多面向</vt:lpstr>
      <vt:lpstr>微處理機系統 &amp;微處理機系統實習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微處理機系統 &amp;微處理機系統實習</dc:title>
  <dc:creator>Ray</dc:creator>
  <cp:lastModifiedBy>張哲誠</cp:lastModifiedBy>
  <cp:revision>9</cp:revision>
  <dcterms:created xsi:type="dcterms:W3CDTF">2020-10-08T00:47:39Z</dcterms:created>
  <dcterms:modified xsi:type="dcterms:W3CDTF">2021-09-21T19:35:40Z</dcterms:modified>
</cp:coreProperties>
</file>