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434" r:id="rId3"/>
    <p:sldId id="435" r:id="rId4"/>
    <p:sldId id="440" r:id="rId5"/>
    <p:sldId id="436" r:id="rId6"/>
    <p:sldId id="441" r:id="rId7"/>
    <p:sldId id="3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75" d="100"/>
          <a:sy n="75" d="100"/>
        </p:scale>
        <p:origin x="6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cchang@o365.fcu.edu.tw" userId="5d6e92af-707e-44d9-a48f-9a80309f0b3d" providerId="ADAL" clId="{6553E34F-D293-464A-ADD0-E4F5510B2B9F}"/>
    <pc:docChg chg="modSld">
      <pc:chgData name="checchang@o365.fcu.edu.tw" userId="5d6e92af-707e-44d9-a48f-9a80309f0b3d" providerId="ADAL" clId="{6553E34F-D293-464A-ADD0-E4F5510B2B9F}" dt="2021-11-23T07:24:40.951" v="134" actId="20577"/>
      <pc:docMkLst>
        <pc:docMk/>
      </pc:docMkLst>
      <pc:sldChg chg="modSp mod">
        <pc:chgData name="checchang@o365.fcu.edu.tw" userId="5d6e92af-707e-44d9-a48f-9a80309f0b3d" providerId="ADAL" clId="{6553E34F-D293-464A-ADD0-E4F5510B2B9F}" dt="2021-11-23T07:24:40.951" v="134" actId="20577"/>
        <pc:sldMkLst>
          <pc:docMk/>
          <pc:sldMk cId="1961926750" sldId="490"/>
        </pc:sldMkLst>
        <pc:spChg chg="mod">
          <ac:chgData name="checchang@o365.fcu.edu.tw" userId="5d6e92af-707e-44d9-a48f-9a80309f0b3d" providerId="ADAL" clId="{6553E34F-D293-464A-ADD0-E4F5510B2B9F}" dt="2021-11-23T07:24:40.951" v="134" actId="20577"/>
          <ac:spMkLst>
            <pc:docMk/>
            <pc:sldMk cId="1961926750" sldId="490"/>
            <ac:spMk id="3" creationId="{00000000-0000-0000-0000-000000000000}"/>
          </ac:spMkLst>
        </pc:spChg>
      </pc:sldChg>
    </pc:docChg>
  </pc:docChgLst>
  <pc:docChgLst>
    <pc:chgData name="checchang@o365.fcu.edu.tw" userId="5d6e92af-707e-44d9-a48f-9a80309f0b3d" providerId="ADAL" clId="{D903476E-AB22-48EA-9FE3-22E3763B0C3E}"/>
    <pc:docChg chg="custSel modSld">
      <pc:chgData name="checchang@o365.fcu.edu.tw" userId="5d6e92af-707e-44d9-a48f-9a80309f0b3d" providerId="ADAL" clId="{D903476E-AB22-48EA-9FE3-22E3763B0C3E}" dt="2021-12-02T06:46:27.713" v="0" actId="478"/>
      <pc:docMkLst>
        <pc:docMk/>
      </pc:docMkLst>
      <pc:sldChg chg="delSp mod">
        <pc:chgData name="checchang@o365.fcu.edu.tw" userId="5d6e92af-707e-44d9-a48f-9a80309f0b3d" providerId="ADAL" clId="{D903476E-AB22-48EA-9FE3-22E3763B0C3E}" dt="2021-12-02T06:46:27.713" v="0" actId="478"/>
        <pc:sldMkLst>
          <pc:docMk/>
          <pc:sldMk cId="2105037107" sldId="427"/>
        </pc:sldMkLst>
        <pc:spChg chg="del">
          <ac:chgData name="checchang@o365.fcu.edu.tw" userId="5d6e92af-707e-44d9-a48f-9a80309f0b3d" providerId="ADAL" clId="{D903476E-AB22-48EA-9FE3-22E3763B0C3E}" dt="2021-12-02T06:46:27.713" v="0" actId="478"/>
          <ac:spMkLst>
            <pc:docMk/>
            <pc:sldMk cId="2105037107" sldId="427"/>
            <ac:spMk id="19" creationId="{00000000-0000-0000-0000-000000000000}"/>
          </ac:spMkLst>
        </pc:spChg>
        <pc:spChg chg="del">
          <ac:chgData name="checchang@o365.fcu.edu.tw" userId="5d6e92af-707e-44d9-a48f-9a80309f0b3d" providerId="ADAL" clId="{D903476E-AB22-48EA-9FE3-22E3763B0C3E}" dt="2021-12-02T06:46:27.713" v="0" actId="478"/>
          <ac:spMkLst>
            <pc:docMk/>
            <pc:sldMk cId="2105037107" sldId="427"/>
            <ac:spMk id="22" creationId="{00000000-0000-0000-0000-000000000000}"/>
          </ac:spMkLst>
        </pc:spChg>
        <pc:spChg chg="del">
          <ac:chgData name="checchang@o365.fcu.edu.tw" userId="5d6e92af-707e-44d9-a48f-9a80309f0b3d" providerId="ADAL" clId="{D903476E-AB22-48EA-9FE3-22E3763B0C3E}" dt="2021-12-02T06:46:27.713" v="0" actId="478"/>
          <ac:spMkLst>
            <pc:docMk/>
            <pc:sldMk cId="2105037107" sldId="427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310B-C7D2-4FBA-A52C-8E1DB1514066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A3939-A2F6-4C24-9D5D-395EC49F3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1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8B80C-8113-4930-8998-9FB7FC44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054A5-B8B0-4827-B2C3-FB2114A9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早上的專題會不會反應不即時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9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8B80C-8113-4930-8998-9FB7FC44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054A5-B8B0-4827-B2C3-FB2114A9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接著就使用</a:t>
            </a:r>
            <a:r>
              <a:rPr lang="en-US" altLang="zh-TW" dirty="0"/>
              <a:t>timer</a:t>
            </a:r>
            <a:r>
              <a:rPr lang="zh-TW" altLang="en-US" dirty="0"/>
              <a:t>中斷來重新實作一次</a:t>
            </a:r>
          </a:p>
        </p:txBody>
      </p:sp>
    </p:spTree>
    <p:extLst>
      <p:ext uri="{BB962C8B-B14F-4D97-AF65-F5344CB8AC3E}">
        <p14:creationId xmlns:p14="http://schemas.microsoft.com/office/powerpoint/2010/main" val="226997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5486"/>
          </a:xfrm>
        </p:spPr>
        <p:txBody>
          <a:bodyPr>
            <a:normAutofit/>
          </a:bodyPr>
          <a:lstStyle/>
          <a:p>
            <a:r>
              <a:rPr lang="zh-TW" altLang="en-US" dirty="0"/>
              <a:t>利用蘑菇頭調整</a:t>
            </a:r>
            <a:r>
              <a:rPr lang="en-US" altLang="zh-TW" dirty="0"/>
              <a:t>4</a:t>
            </a:r>
            <a:r>
              <a:rPr lang="zh-TW" altLang="en-US" dirty="0"/>
              <a:t>顆</a:t>
            </a:r>
            <a:r>
              <a:rPr lang="en-US" altLang="zh-TW" dirty="0"/>
              <a:t>LED</a:t>
            </a:r>
            <a:r>
              <a:rPr lang="zh-TW" altLang="en-US" dirty="0"/>
              <a:t>燈的跑馬燈方向（左、右、不亮）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key1</a:t>
            </a:r>
            <a:r>
              <a:rPr lang="zh-TW" altLang="en-US" dirty="0"/>
              <a:t>、</a:t>
            </a:r>
            <a:r>
              <a:rPr lang="en-US" altLang="zh-TW" dirty="0"/>
              <a:t>key2</a:t>
            </a:r>
            <a:r>
              <a:rPr lang="zh-TW" altLang="en-US" dirty="0"/>
              <a:t>調整跑馬燈速度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key3</a:t>
            </a:r>
            <a:r>
              <a:rPr lang="zh-TW" altLang="en-US" dirty="0"/>
              <a:t>即時開關</a:t>
            </a:r>
            <a:r>
              <a:rPr lang="en-US" altLang="zh-TW" dirty="0"/>
              <a:t>LCD</a:t>
            </a:r>
            <a:r>
              <a:rPr lang="zh-TW" altLang="en-US" dirty="0"/>
              <a:t>背光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744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FF3CC2F-5B1B-43AA-B757-5E78B273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17" y="2452673"/>
            <a:ext cx="8345065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908617-878B-4235-B793-443181A4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1" y="152116"/>
            <a:ext cx="11735817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2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2776</TotalTime>
  <Words>62</Words>
  <Application>Microsoft Office PowerPoint</Application>
  <PresentationFormat>寬螢幕</PresentationFormat>
  <Paragraphs>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實作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User</cp:lastModifiedBy>
  <cp:revision>162</cp:revision>
  <dcterms:created xsi:type="dcterms:W3CDTF">2020-09-21T16:32:26Z</dcterms:created>
  <dcterms:modified xsi:type="dcterms:W3CDTF">2021-12-08T07:26:38Z</dcterms:modified>
</cp:coreProperties>
</file>