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373" r:id="rId3"/>
    <p:sldId id="381" r:id="rId4"/>
    <p:sldId id="383" r:id="rId5"/>
    <p:sldId id="374" r:id="rId6"/>
    <p:sldId id="384" r:id="rId7"/>
    <p:sldId id="385" r:id="rId8"/>
    <p:sldId id="386" r:id="rId9"/>
    <p:sldId id="387" r:id="rId10"/>
    <p:sldId id="388" r:id="rId11"/>
    <p:sldId id="392" r:id="rId12"/>
    <p:sldId id="416" r:id="rId13"/>
    <p:sldId id="390" r:id="rId14"/>
    <p:sldId id="398" r:id="rId15"/>
    <p:sldId id="417" r:id="rId16"/>
    <p:sldId id="391" r:id="rId17"/>
    <p:sldId id="393" r:id="rId18"/>
    <p:sldId id="395" r:id="rId19"/>
    <p:sldId id="396" r:id="rId20"/>
    <p:sldId id="397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410" r:id="rId31"/>
    <p:sldId id="411" r:id="rId32"/>
    <p:sldId id="412" r:id="rId33"/>
    <p:sldId id="413" r:id="rId34"/>
    <p:sldId id="414" r:id="rId35"/>
    <p:sldId id="469" r:id="rId36"/>
    <p:sldId id="418" r:id="rId37"/>
    <p:sldId id="448" r:id="rId38"/>
    <p:sldId id="449" r:id="rId39"/>
    <p:sldId id="450" r:id="rId40"/>
    <p:sldId id="451" r:id="rId41"/>
    <p:sldId id="468" r:id="rId42"/>
    <p:sldId id="452" r:id="rId43"/>
    <p:sldId id="453" r:id="rId44"/>
    <p:sldId id="454" r:id="rId45"/>
    <p:sldId id="455" r:id="rId46"/>
    <p:sldId id="456" r:id="rId47"/>
    <p:sldId id="457" r:id="rId48"/>
    <p:sldId id="458" r:id="rId49"/>
    <p:sldId id="459" r:id="rId50"/>
    <p:sldId id="460" r:id="rId51"/>
    <p:sldId id="461" r:id="rId52"/>
    <p:sldId id="462" r:id="rId53"/>
    <p:sldId id="463" r:id="rId54"/>
    <p:sldId id="464" r:id="rId55"/>
    <p:sldId id="465" r:id="rId56"/>
    <p:sldId id="466" r:id="rId57"/>
    <p:sldId id="467" r:id="rId58"/>
    <p:sldId id="447" r:id="rId59"/>
    <p:sldId id="415" r:id="rId60"/>
    <p:sldId id="421" r:id="rId61"/>
    <p:sldId id="420" r:id="rId62"/>
    <p:sldId id="422" r:id="rId63"/>
    <p:sldId id="423" r:id="rId64"/>
    <p:sldId id="424" r:id="rId65"/>
    <p:sldId id="425" r:id="rId66"/>
    <p:sldId id="444" r:id="rId67"/>
    <p:sldId id="419" r:id="rId68"/>
    <p:sldId id="445" r:id="rId69"/>
    <p:sldId id="429" r:id="rId70"/>
    <p:sldId id="430" r:id="rId71"/>
    <p:sldId id="431" r:id="rId72"/>
    <p:sldId id="432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440" r:id="rId81"/>
    <p:sldId id="441" r:id="rId82"/>
    <p:sldId id="442" r:id="rId83"/>
    <p:sldId id="443" r:id="rId84"/>
    <p:sldId id="365" r:id="rId85"/>
    <p:sldId id="446" r:id="rId8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19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6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2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5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1AFE-7E1A-4230-B6C6-A738DA83E29D}" type="datetimeFigureOut">
              <a:rPr lang="zh-TW" altLang="en-US" smtClean="0"/>
              <a:t>2021/9/29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unkolo.github.io/OakSim/" TargetMode="External"/><Relationship Id="rId2" Type="http://schemas.openxmlformats.org/officeDocument/2006/relationships/hyperlink" Target="https://github.com/Wunkolo/OakSi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6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FB54C24-3E81-4168-A172-FB8B7F89C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40" y="0"/>
            <a:ext cx="8049719" cy="6858000"/>
          </a:xfrm>
          <a:prstGeom prst="rect">
            <a:avLst/>
          </a:prstGeom>
        </p:spPr>
      </p:pic>
      <p:cxnSp>
        <p:nvCxnSpPr>
          <p:cNvPr id="3" name="直線接點 2"/>
          <p:cNvCxnSpPr>
            <a:cxnSpLocks/>
          </p:cNvCxnSpPr>
          <p:nvPr/>
        </p:nvCxnSpPr>
        <p:spPr>
          <a:xfrm>
            <a:off x="2227263" y="6368097"/>
            <a:ext cx="768826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56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1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10"/>
            <a:ext cx="12192000" cy="61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add r0, r0, #1  01 00 80 E2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141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2947D04-3CCF-4620-BF3B-7F7CDCE5D646}"/>
              </a:ext>
            </a:extLst>
          </p:cNvPr>
          <p:cNvSpPr txBox="1"/>
          <p:nvPr/>
        </p:nvSpPr>
        <p:spPr>
          <a:xfrm>
            <a:off x="414338" y="3059668"/>
            <a:ext cx="171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add r0, r0, #1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9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75A5429-137B-4DC4-BB20-EDF069A9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13" y="0"/>
            <a:ext cx="8393373" cy="6858000"/>
          </a:xfrm>
          <a:prstGeom prst="rect">
            <a:avLst/>
          </a:prstGeom>
        </p:spPr>
      </p:pic>
      <p:cxnSp>
        <p:nvCxnSpPr>
          <p:cNvPr id="3" name="直線接點 2"/>
          <p:cNvCxnSpPr>
            <a:cxnSpLocks/>
          </p:cNvCxnSpPr>
          <p:nvPr/>
        </p:nvCxnSpPr>
        <p:spPr>
          <a:xfrm>
            <a:off x="2036763" y="6682422"/>
            <a:ext cx="63976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6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83188C3-EBC8-4F0C-9028-A962D7AF7141}"/>
              </a:ext>
            </a:extLst>
          </p:cNvPr>
          <p:cNvSpPr txBox="1"/>
          <p:nvPr/>
        </p:nvSpPr>
        <p:spPr>
          <a:xfrm>
            <a:off x="414338" y="3059668"/>
            <a:ext cx="171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add r0, r0, #1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4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8582FF-9609-4E59-8C52-2D4B5328CFB8}"/>
              </a:ext>
            </a:extLst>
          </p:cNvPr>
          <p:cNvSpPr txBox="1"/>
          <p:nvPr/>
        </p:nvSpPr>
        <p:spPr>
          <a:xfrm>
            <a:off x="414338" y="3059668"/>
            <a:ext cx="171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add r0, r0, #1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084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5B541C-5F95-4AEC-B587-DC3CD7149492}"/>
              </a:ext>
            </a:extLst>
          </p:cNvPr>
          <p:cNvSpPr txBox="1"/>
          <p:nvPr/>
        </p:nvSpPr>
        <p:spPr>
          <a:xfrm>
            <a:off x="414338" y="3059668"/>
            <a:ext cx="171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add r0, r0, #1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57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79DB4E-51C0-446B-9811-94A0355B1AB2}"/>
              </a:ext>
            </a:extLst>
          </p:cNvPr>
          <p:cNvSpPr txBox="1"/>
          <p:nvPr/>
        </p:nvSpPr>
        <p:spPr>
          <a:xfrm>
            <a:off x="414338" y="3059668"/>
            <a:ext cx="171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add r0, r0, #1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OakSim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https://github.com/Wunkolo/OakSim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https://wunkolo.github.io/OakSim/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322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2A1A2F-DA23-4342-970A-3B24575E724B}"/>
              </a:ext>
            </a:extLst>
          </p:cNvPr>
          <p:cNvSpPr txBox="1"/>
          <p:nvPr/>
        </p:nvSpPr>
        <p:spPr>
          <a:xfrm>
            <a:off x="414338" y="3059668"/>
            <a:ext cx="171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add r0, r0, #1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418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252463-1264-4D6E-9CE8-16195257405A}"/>
              </a:ext>
            </a:extLst>
          </p:cNvPr>
          <p:cNvSpPr txBox="1"/>
          <p:nvPr/>
        </p:nvSpPr>
        <p:spPr>
          <a:xfrm>
            <a:off x="414338" y="3059668"/>
            <a:ext cx="171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add r0, r0, #1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8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763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9A5974-4314-4417-A32D-246762DAE3D8}"/>
              </a:ext>
            </a:extLst>
          </p:cNvPr>
          <p:cNvSpPr txBox="1"/>
          <p:nvPr/>
        </p:nvSpPr>
        <p:spPr>
          <a:xfrm>
            <a:off x="414338" y="3059668"/>
            <a:ext cx="171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add r0, r0, #1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70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763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95764" y="600202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32F34FA-EC37-4B0A-AF16-DD8D5C83C87A}"/>
              </a:ext>
            </a:extLst>
          </p:cNvPr>
          <p:cNvSpPr txBox="1"/>
          <p:nvPr/>
        </p:nvSpPr>
        <p:spPr>
          <a:xfrm>
            <a:off x="414338" y="3059668"/>
            <a:ext cx="171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add r0, r0, #1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689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763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495764" y="600202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97464" y="6002020"/>
            <a:ext cx="11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7E333D-ADE0-4E30-811F-AEF85EB9D3B4}"/>
              </a:ext>
            </a:extLst>
          </p:cNvPr>
          <p:cNvSpPr txBox="1"/>
          <p:nvPr/>
        </p:nvSpPr>
        <p:spPr>
          <a:xfrm>
            <a:off x="414338" y="3059668"/>
            <a:ext cx="171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add r0, r0, #1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1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763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56499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68639" y="1003300"/>
            <a:ext cx="11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5FA8D9-5CDA-455D-A710-0C24F235E4D6}"/>
              </a:ext>
            </a:extLst>
          </p:cNvPr>
          <p:cNvSpPr txBox="1"/>
          <p:nvPr/>
        </p:nvSpPr>
        <p:spPr>
          <a:xfrm>
            <a:off x="414338" y="3059668"/>
            <a:ext cx="171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add r0, r0, #1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7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538"/>
            <a:ext cx="12192000" cy="542492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/>
              <a:t>https://developer.arm.com/documentation/dui0497/a/the-cortex-m0-processor/memory-model/memory-endianness</a:t>
            </a:r>
          </a:p>
        </p:txBody>
      </p:sp>
    </p:spTree>
    <p:extLst>
      <p:ext uri="{BB962C8B-B14F-4D97-AF65-F5344CB8AC3E}">
        <p14:creationId xmlns:p14="http://schemas.microsoft.com/office/powerpoint/2010/main" val="501918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538"/>
            <a:ext cx="12192000" cy="5424924"/>
          </a:xfrm>
          <a:prstGeom prst="rect">
            <a:avLst/>
          </a:prstGeom>
        </p:spPr>
      </p:pic>
      <p:cxnSp>
        <p:nvCxnSpPr>
          <p:cNvPr id="3" name="直線接點 2"/>
          <p:cNvCxnSpPr/>
          <p:nvPr/>
        </p:nvCxnSpPr>
        <p:spPr>
          <a:xfrm>
            <a:off x="0" y="4139247"/>
            <a:ext cx="288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828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237" y="0"/>
            <a:ext cx="6752654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763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56499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68639" y="1003300"/>
            <a:ext cx="11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763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56499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68639" y="1003300"/>
            <a:ext cx="11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92400" y="1372632"/>
            <a:ext cx="572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1110 0010 1000 0000 0000 0000 0000 0001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1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35"/>
            <a:ext cx="12192000" cy="615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3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763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56499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68639" y="1003300"/>
            <a:ext cx="11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92400" y="1372632"/>
            <a:ext cx="572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1110 0010 1000 0000 0000 0000 0000 0001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84487" y="1741964"/>
            <a:ext cx="32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3701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3988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7037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65605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24173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87666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1159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84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763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56499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68639" y="1003300"/>
            <a:ext cx="11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92400" y="1372632"/>
            <a:ext cx="572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1110 0010 1000 0000 0000 0000 0000 0001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84487" y="1741964"/>
            <a:ext cx="32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3701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3988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7037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65605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24173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87666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1159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>
            <a:off x="6211159" y="2111296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33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763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56499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68639" y="1003300"/>
            <a:ext cx="11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92400" y="1372632"/>
            <a:ext cx="572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1110 0010 1000 0000 0000 0000 0000 0001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84487" y="1741964"/>
            <a:ext cx="32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3701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3988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7037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65605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24173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87666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1159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2" name="直線接點 21"/>
          <p:cNvCxnSpPr/>
          <p:nvPr/>
        </p:nvCxnSpPr>
        <p:spPr>
          <a:xfrm>
            <a:off x="5065605" y="2111296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413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763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56499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68639" y="1003300"/>
            <a:ext cx="11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92400" y="1372632"/>
            <a:ext cx="572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1110 0010 1000 0000 0000 0000 0000 0001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84487" y="1741964"/>
            <a:ext cx="32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3701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3988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7037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65605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24173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87666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1159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3941763" y="2111296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7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9240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65500" y="1003300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87763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41140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25340" y="1003300"/>
            <a:ext cx="2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784564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18103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656499" y="10033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68639" y="1003300"/>
            <a:ext cx="115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692400" y="1372632"/>
            <a:ext cx="572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1110 0010 1000 0000 0000 0000 0000 0001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84487" y="1741964"/>
            <a:ext cx="32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33701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</a:rPr>
              <a:t>2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3988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07037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65605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24173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87666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51159" y="174196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1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2841799" y="2127092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3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10"/>
            <a:ext cx="12192000" cy="61341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00175" y="1885950"/>
            <a:ext cx="1571625" cy="631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7554913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816975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083800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55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58DA6-37AE-4C31-B2E7-BEC70ECE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6993D-42D6-42F1-AFD4-5B77EA03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512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10"/>
            <a:ext cx="12192000" cy="61341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00175" y="1885950"/>
            <a:ext cx="1571625" cy="631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7554913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816975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083800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314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D7A344-DC25-4F26-93E2-7BE5FE3C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611C16-DCB6-4945-9A0D-4D8B2FC8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mul</a:t>
            </a:r>
            <a:r>
              <a:rPr lang="en-US" altLang="zh-TW" sz="2400" dirty="0"/>
              <a:t>  r1, r0, r0  90 00 01 E0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4371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E8930D-E20E-4AA4-8DC1-B370ED9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37"/>
            <a:ext cx="12192000" cy="47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5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10"/>
            <a:ext cx="12192000" cy="61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01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75A5429-137B-4DC4-BB20-EDF069A9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13" y="0"/>
            <a:ext cx="8393373" cy="6858000"/>
          </a:xfrm>
          <a:prstGeom prst="rect">
            <a:avLst/>
          </a:prstGeom>
        </p:spPr>
      </p:pic>
      <p:cxnSp>
        <p:nvCxnSpPr>
          <p:cNvPr id="3" name="直線接點 2"/>
          <p:cNvCxnSpPr>
            <a:cxnSpLocks/>
          </p:cNvCxnSpPr>
          <p:nvPr/>
        </p:nvCxnSpPr>
        <p:spPr>
          <a:xfrm>
            <a:off x="2036763" y="6682422"/>
            <a:ext cx="63976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45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E8930D-E20E-4AA4-8DC1-B370ED9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37"/>
            <a:ext cx="12192000" cy="47791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124EB20-8BC0-438F-8163-848AAD17CCB4}"/>
              </a:ext>
            </a:extLst>
          </p:cNvPr>
          <p:cNvSpPr txBox="1"/>
          <p:nvPr/>
        </p:nvSpPr>
        <p:spPr>
          <a:xfrm>
            <a:off x="290513" y="2870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mul</a:t>
            </a:r>
            <a:r>
              <a:rPr lang="en-US" altLang="zh-TW" dirty="0">
                <a:solidFill>
                  <a:srgbClr val="FF0000"/>
                </a:solidFill>
              </a:rPr>
              <a:t>  r1, r0, r0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34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E8930D-E20E-4AA4-8DC1-B370ED9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37"/>
            <a:ext cx="12192000" cy="477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8A459EB-5F4A-4AC5-9DFF-0C38122DA971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24EB20-8BC0-438F-8163-848AAD17CCB4}"/>
              </a:ext>
            </a:extLst>
          </p:cNvPr>
          <p:cNvSpPr txBox="1"/>
          <p:nvPr/>
        </p:nvSpPr>
        <p:spPr>
          <a:xfrm>
            <a:off x="290513" y="2870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mul</a:t>
            </a:r>
            <a:r>
              <a:rPr lang="en-US" altLang="zh-TW" dirty="0">
                <a:solidFill>
                  <a:srgbClr val="FF0000"/>
                </a:solidFill>
              </a:rPr>
              <a:t>  r1, r0, r0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110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E8930D-E20E-4AA4-8DC1-B370ED9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37"/>
            <a:ext cx="12192000" cy="477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8A459EB-5F4A-4AC5-9DFF-0C38122DA971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24EB20-8BC0-438F-8163-848AAD17CCB4}"/>
              </a:ext>
            </a:extLst>
          </p:cNvPr>
          <p:cNvSpPr txBox="1"/>
          <p:nvPr/>
        </p:nvSpPr>
        <p:spPr>
          <a:xfrm>
            <a:off x="290513" y="2870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mul</a:t>
            </a:r>
            <a:r>
              <a:rPr lang="en-US" altLang="zh-TW" dirty="0">
                <a:solidFill>
                  <a:srgbClr val="FF0000"/>
                </a:solidFill>
              </a:rPr>
              <a:t>  r1, r0, r0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67EF53-6930-47D3-AAA7-1C68A235C434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00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E8930D-E20E-4AA4-8DC1-B370ED9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37"/>
            <a:ext cx="12192000" cy="477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8A459EB-5F4A-4AC5-9DFF-0C38122DA971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24EB20-8BC0-438F-8163-848AAD17CCB4}"/>
              </a:ext>
            </a:extLst>
          </p:cNvPr>
          <p:cNvSpPr txBox="1"/>
          <p:nvPr/>
        </p:nvSpPr>
        <p:spPr>
          <a:xfrm>
            <a:off x="290513" y="2870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mul</a:t>
            </a:r>
            <a:r>
              <a:rPr lang="en-US" altLang="zh-TW" dirty="0">
                <a:solidFill>
                  <a:srgbClr val="FF0000"/>
                </a:solidFill>
              </a:rPr>
              <a:t>  r1, r0, r0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67EF53-6930-47D3-AAA7-1C68A235C434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E236A3-B973-4E6E-8347-6CA3D0F5FF38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201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E8930D-E20E-4AA4-8DC1-B370ED9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37"/>
            <a:ext cx="12192000" cy="477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8A459EB-5F4A-4AC5-9DFF-0C38122DA971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24EB20-8BC0-438F-8163-848AAD17CCB4}"/>
              </a:ext>
            </a:extLst>
          </p:cNvPr>
          <p:cNvSpPr txBox="1"/>
          <p:nvPr/>
        </p:nvSpPr>
        <p:spPr>
          <a:xfrm>
            <a:off x="290513" y="2870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mul</a:t>
            </a:r>
            <a:r>
              <a:rPr lang="en-US" altLang="zh-TW" dirty="0">
                <a:solidFill>
                  <a:srgbClr val="FF0000"/>
                </a:solidFill>
              </a:rPr>
              <a:t>  r1, r0, r0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67EF53-6930-47D3-AAA7-1C68A235C434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E236A3-B973-4E6E-8347-6CA3D0F5FF38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2C22D7-A242-4B4A-9765-39742E6BA4A8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10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E8930D-E20E-4AA4-8DC1-B370ED9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37"/>
            <a:ext cx="12192000" cy="477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8A459EB-5F4A-4AC5-9DFF-0C38122DA971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24EB20-8BC0-438F-8163-848AAD17CCB4}"/>
              </a:ext>
            </a:extLst>
          </p:cNvPr>
          <p:cNvSpPr txBox="1"/>
          <p:nvPr/>
        </p:nvSpPr>
        <p:spPr>
          <a:xfrm>
            <a:off x="290513" y="2870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mul</a:t>
            </a:r>
            <a:r>
              <a:rPr lang="en-US" altLang="zh-TW" dirty="0">
                <a:solidFill>
                  <a:srgbClr val="FF0000"/>
                </a:solidFill>
              </a:rPr>
              <a:t>  r1, r0, r0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67EF53-6930-47D3-AAA7-1C68A235C434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E236A3-B973-4E6E-8347-6CA3D0F5FF38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2C22D7-A242-4B4A-9765-39742E6BA4A8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1B505C-7A0D-4606-B9EB-2E28871AD526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342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E8930D-E20E-4AA4-8DC1-B370ED9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37"/>
            <a:ext cx="12192000" cy="477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8A459EB-5F4A-4AC5-9DFF-0C38122DA971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24EB20-8BC0-438F-8163-848AAD17CCB4}"/>
              </a:ext>
            </a:extLst>
          </p:cNvPr>
          <p:cNvSpPr txBox="1"/>
          <p:nvPr/>
        </p:nvSpPr>
        <p:spPr>
          <a:xfrm>
            <a:off x="290513" y="2870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mul</a:t>
            </a:r>
            <a:r>
              <a:rPr lang="en-US" altLang="zh-TW" dirty="0">
                <a:solidFill>
                  <a:srgbClr val="FF0000"/>
                </a:solidFill>
              </a:rPr>
              <a:t>  r1, r0, r0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67EF53-6930-47D3-AAA7-1C68A235C434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E236A3-B973-4E6E-8347-6CA3D0F5FF38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2C22D7-A242-4B4A-9765-39742E6BA4A8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1B505C-7A0D-4606-B9EB-2E28871AD526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BE7A85-529C-4CD7-90C2-F4B0FFDAB8A5}"/>
              </a:ext>
            </a:extLst>
          </p:cNvPr>
          <p:cNvSpPr txBox="1"/>
          <p:nvPr/>
        </p:nvSpPr>
        <p:spPr>
          <a:xfrm>
            <a:off x="639603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719067-FAC0-4A31-94DB-CBAFB44DED2C}"/>
              </a:ext>
            </a:extLst>
          </p:cNvPr>
          <p:cNvSpPr txBox="1"/>
          <p:nvPr/>
        </p:nvSpPr>
        <p:spPr>
          <a:xfrm>
            <a:off x="217487" y="5970940"/>
            <a:ext cx="1175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The multiply form of the instruction gives Rd:=Rm*Rs. Rn is ignored, and should be set to zero for compatibility with possible future upgrades to the instruction set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515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E8930D-E20E-4AA4-8DC1-B370ED9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37"/>
            <a:ext cx="12192000" cy="477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8A459EB-5F4A-4AC5-9DFF-0C38122DA971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24EB20-8BC0-438F-8163-848AAD17CCB4}"/>
              </a:ext>
            </a:extLst>
          </p:cNvPr>
          <p:cNvSpPr txBox="1"/>
          <p:nvPr/>
        </p:nvSpPr>
        <p:spPr>
          <a:xfrm>
            <a:off x="290513" y="2870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mul</a:t>
            </a:r>
            <a:r>
              <a:rPr lang="en-US" altLang="zh-TW" dirty="0">
                <a:solidFill>
                  <a:srgbClr val="FF0000"/>
                </a:solidFill>
              </a:rPr>
              <a:t>  r1, r0, r0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67EF53-6930-47D3-AAA7-1C68A235C434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E236A3-B973-4E6E-8347-6CA3D0F5FF38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2C22D7-A242-4B4A-9765-39742E6BA4A8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1B505C-7A0D-4606-B9EB-2E28871AD526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BE7A85-529C-4CD7-90C2-F4B0FFDAB8A5}"/>
              </a:ext>
            </a:extLst>
          </p:cNvPr>
          <p:cNvSpPr txBox="1"/>
          <p:nvPr/>
        </p:nvSpPr>
        <p:spPr>
          <a:xfrm>
            <a:off x="639603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719067-FAC0-4A31-94DB-CBAFB44DED2C}"/>
              </a:ext>
            </a:extLst>
          </p:cNvPr>
          <p:cNvSpPr txBox="1"/>
          <p:nvPr/>
        </p:nvSpPr>
        <p:spPr>
          <a:xfrm>
            <a:off x="217487" y="5970940"/>
            <a:ext cx="11757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The multiply form of the instruction gives Rd:=Rm*Rs. Rn is ignored, and should be set to zero for compatibility with possible future upgrades to the instruction set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193C8F-1596-4948-9915-7D485585A245}"/>
              </a:ext>
            </a:extLst>
          </p:cNvPr>
          <p:cNvSpPr txBox="1"/>
          <p:nvPr/>
        </p:nvSpPr>
        <p:spPr>
          <a:xfrm>
            <a:off x="1059735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62DFE8-7B6B-488A-9C9F-70C5DB6CB04A}"/>
              </a:ext>
            </a:extLst>
          </p:cNvPr>
          <p:cNvSpPr txBox="1"/>
          <p:nvPr/>
        </p:nvSpPr>
        <p:spPr>
          <a:xfrm>
            <a:off x="7868841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89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FE8930D-E20E-4AA4-8DC1-B370ED94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437"/>
            <a:ext cx="12192000" cy="477912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8A459EB-5F4A-4AC5-9DFF-0C38122DA971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24EB20-8BC0-438F-8163-848AAD17CCB4}"/>
              </a:ext>
            </a:extLst>
          </p:cNvPr>
          <p:cNvSpPr txBox="1"/>
          <p:nvPr/>
        </p:nvSpPr>
        <p:spPr>
          <a:xfrm>
            <a:off x="290513" y="28705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mul</a:t>
            </a:r>
            <a:r>
              <a:rPr lang="en-US" altLang="zh-TW" dirty="0">
                <a:solidFill>
                  <a:srgbClr val="FF0000"/>
                </a:solidFill>
              </a:rPr>
              <a:t>  r1, r0, r0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567EF53-6930-47D3-AAA7-1C68A235C434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E236A3-B973-4E6E-8347-6CA3D0F5FF38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2C22D7-A242-4B4A-9765-39742E6BA4A8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1B505C-7A0D-4606-B9EB-2E28871AD526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BE7A85-529C-4CD7-90C2-F4B0FFDAB8A5}"/>
              </a:ext>
            </a:extLst>
          </p:cNvPr>
          <p:cNvSpPr txBox="1"/>
          <p:nvPr/>
        </p:nvSpPr>
        <p:spPr>
          <a:xfrm>
            <a:off x="639603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6193C8F-1596-4948-9915-7D485585A245}"/>
              </a:ext>
            </a:extLst>
          </p:cNvPr>
          <p:cNvSpPr txBox="1"/>
          <p:nvPr/>
        </p:nvSpPr>
        <p:spPr>
          <a:xfrm>
            <a:off x="1059735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62DFE8-7B6B-488A-9C9F-70C5DB6CB04A}"/>
              </a:ext>
            </a:extLst>
          </p:cNvPr>
          <p:cNvSpPr txBox="1"/>
          <p:nvPr/>
        </p:nvSpPr>
        <p:spPr>
          <a:xfrm>
            <a:off x="7868841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4C20DD4-08CD-4525-B283-47B0E100A12F}"/>
              </a:ext>
            </a:extLst>
          </p:cNvPr>
          <p:cNvSpPr txBox="1"/>
          <p:nvPr/>
        </p:nvSpPr>
        <p:spPr>
          <a:xfrm>
            <a:off x="9341645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8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10"/>
            <a:ext cx="12192000" cy="61341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00175" y="1885950"/>
            <a:ext cx="1571625" cy="631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955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78C92B-2E84-4116-8926-EDD3C93A3A58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BEBEFB-776A-4744-8FC7-77C0CF6C9E82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49AB44-70EA-4AA0-9DB7-B668D53663D3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F2F4B8-CB6C-458E-ABA1-06F1BE570E11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4045E5-1E6F-43BF-A31A-8EB1EFA50E0A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742FC3-3CF5-429F-B9BB-05898AE0F6C5}"/>
              </a:ext>
            </a:extLst>
          </p:cNvPr>
          <p:cNvSpPr txBox="1"/>
          <p:nvPr/>
        </p:nvSpPr>
        <p:spPr>
          <a:xfrm>
            <a:off x="639603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D744A6-34CE-4CF2-AFE6-4D008D5ACBA5}"/>
              </a:ext>
            </a:extLst>
          </p:cNvPr>
          <p:cNvSpPr txBox="1"/>
          <p:nvPr/>
        </p:nvSpPr>
        <p:spPr>
          <a:xfrm>
            <a:off x="1059735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4ADF8B-3AD7-4EDB-B976-DD409C132FB4}"/>
              </a:ext>
            </a:extLst>
          </p:cNvPr>
          <p:cNvSpPr txBox="1"/>
          <p:nvPr/>
        </p:nvSpPr>
        <p:spPr>
          <a:xfrm>
            <a:off x="7868841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54D469-865B-4B90-9FC4-8440E10067BF}"/>
              </a:ext>
            </a:extLst>
          </p:cNvPr>
          <p:cNvSpPr txBox="1"/>
          <p:nvPr/>
        </p:nvSpPr>
        <p:spPr>
          <a:xfrm>
            <a:off x="9341645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79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78C92B-2E84-4116-8926-EDD3C93A3A58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BEBEFB-776A-4744-8FC7-77C0CF6C9E82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49AB44-70EA-4AA0-9DB7-B668D53663D3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F2F4B8-CB6C-458E-ABA1-06F1BE570E11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4045E5-1E6F-43BF-A31A-8EB1EFA50E0A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742FC3-3CF5-429F-B9BB-05898AE0F6C5}"/>
              </a:ext>
            </a:extLst>
          </p:cNvPr>
          <p:cNvSpPr txBox="1"/>
          <p:nvPr/>
        </p:nvSpPr>
        <p:spPr>
          <a:xfrm>
            <a:off x="639603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D744A6-34CE-4CF2-AFE6-4D008D5ACBA5}"/>
              </a:ext>
            </a:extLst>
          </p:cNvPr>
          <p:cNvSpPr txBox="1"/>
          <p:nvPr/>
        </p:nvSpPr>
        <p:spPr>
          <a:xfrm>
            <a:off x="1059735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4ADF8B-3AD7-4EDB-B976-DD409C132FB4}"/>
              </a:ext>
            </a:extLst>
          </p:cNvPr>
          <p:cNvSpPr txBox="1"/>
          <p:nvPr/>
        </p:nvSpPr>
        <p:spPr>
          <a:xfrm>
            <a:off x="7868841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54D469-865B-4B90-9FC4-8440E10067BF}"/>
              </a:ext>
            </a:extLst>
          </p:cNvPr>
          <p:cNvSpPr txBox="1"/>
          <p:nvPr/>
        </p:nvSpPr>
        <p:spPr>
          <a:xfrm>
            <a:off x="9341645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15B98C-C47C-445E-8511-0BED7A4442B7}"/>
              </a:ext>
            </a:extLst>
          </p:cNvPr>
          <p:cNvSpPr txBox="1"/>
          <p:nvPr/>
        </p:nvSpPr>
        <p:spPr>
          <a:xfrm>
            <a:off x="2685260" y="2765425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1110 0000 0000 0001 0000 0000 1001 0000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86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78C92B-2E84-4116-8926-EDD3C93A3A58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BEBEFB-776A-4744-8FC7-77C0CF6C9E82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49AB44-70EA-4AA0-9DB7-B668D53663D3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F2F4B8-CB6C-458E-ABA1-06F1BE570E11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4045E5-1E6F-43BF-A31A-8EB1EFA50E0A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742FC3-3CF5-429F-B9BB-05898AE0F6C5}"/>
              </a:ext>
            </a:extLst>
          </p:cNvPr>
          <p:cNvSpPr txBox="1"/>
          <p:nvPr/>
        </p:nvSpPr>
        <p:spPr>
          <a:xfrm>
            <a:off x="639603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D744A6-34CE-4CF2-AFE6-4D008D5ACBA5}"/>
              </a:ext>
            </a:extLst>
          </p:cNvPr>
          <p:cNvSpPr txBox="1"/>
          <p:nvPr/>
        </p:nvSpPr>
        <p:spPr>
          <a:xfrm>
            <a:off x="1059735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4ADF8B-3AD7-4EDB-B976-DD409C132FB4}"/>
              </a:ext>
            </a:extLst>
          </p:cNvPr>
          <p:cNvSpPr txBox="1"/>
          <p:nvPr/>
        </p:nvSpPr>
        <p:spPr>
          <a:xfrm>
            <a:off x="7868841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54D469-865B-4B90-9FC4-8440E10067BF}"/>
              </a:ext>
            </a:extLst>
          </p:cNvPr>
          <p:cNvSpPr txBox="1"/>
          <p:nvPr/>
        </p:nvSpPr>
        <p:spPr>
          <a:xfrm>
            <a:off x="9341645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15B98C-C47C-445E-8511-0BED7A4442B7}"/>
              </a:ext>
            </a:extLst>
          </p:cNvPr>
          <p:cNvSpPr txBox="1"/>
          <p:nvPr/>
        </p:nvSpPr>
        <p:spPr>
          <a:xfrm>
            <a:off x="2685260" y="2765425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1110 0000 0000 0001 0000 0000 1001 0000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1E3706-5228-4808-8B6A-A71867316172}"/>
              </a:ext>
            </a:extLst>
          </p:cNvPr>
          <p:cNvSpPr txBox="1"/>
          <p:nvPr/>
        </p:nvSpPr>
        <p:spPr>
          <a:xfrm>
            <a:off x="2685260" y="3244334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0      0      1       0      0      9      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376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78C92B-2E84-4116-8926-EDD3C93A3A58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BEBEFB-776A-4744-8FC7-77C0CF6C9E82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49AB44-70EA-4AA0-9DB7-B668D53663D3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F2F4B8-CB6C-458E-ABA1-06F1BE570E11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4045E5-1E6F-43BF-A31A-8EB1EFA50E0A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742FC3-3CF5-429F-B9BB-05898AE0F6C5}"/>
              </a:ext>
            </a:extLst>
          </p:cNvPr>
          <p:cNvSpPr txBox="1"/>
          <p:nvPr/>
        </p:nvSpPr>
        <p:spPr>
          <a:xfrm>
            <a:off x="639603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D744A6-34CE-4CF2-AFE6-4D008D5ACBA5}"/>
              </a:ext>
            </a:extLst>
          </p:cNvPr>
          <p:cNvSpPr txBox="1"/>
          <p:nvPr/>
        </p:nvSpPr>
        <p:spPr>
          <a:xfrm>
            <a:off x="1059735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4ADF8B-3AD7-4EDB-B976-DD409C132FB4}"/>
              </a:ext>
            </a:extLst>
          </p:cNvPr>
          <p:cNvSpPr txBox="1"/>
          <p:nvPr/>
        </p:nvSpPr>
        <p:spPr>
          <a:xfrm>
            <a:off x="7868841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54D469-865B-4B90-9FC4-8440E10067BF}"/>
              </a:ext>
            </a:extLst>
          </p:cNvPr>
          <p:cNvSpPr txBox="1"/>
          <p:nvPr/>
        </p:nvSpPr>
        <p:spPr>
          <a:xfrm>
            <a:off x="9341645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15B98C-C47C-445E-8511-0BED7A4442B7}"/>
              </a:ext>
            </a:extLst>
          </p:cNvPr>
          <p:cNvSpPr txBox="1"/>
          <p:nvPr/>
        </p:nvSpPr>
        <p:spPr>
          <a:xfrm>
            <a:off x="2685260" y="2765425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1110 0000 0000 0001 0000 0000 1001 0000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1E3706-5228-4808-8B6A-A71867316172}"/>
              </a:ext>
            </a:extLst>
          </p:cNvPr>
          <p:cNvSpPr txBox="1"/>
          <p:nvPr/>
        </p:nvSpPr>
        <p:spPr>
          <a:xfrm>
            <a:off x="2685260" y="3244334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0      0      1       0      0      9     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8A0314-AE26-414E-BDEF-F6EF9D072184}"/>
              </a:ext>
            </a:extLst>
          </p:cNvPr>
          <p:cNvSpPr txBox="1"/>
          <p:nvPr/>
        </p:nvSpPr>
        <p:spPr>
          <a:xfrm>
            <a:off x="882650" y="4858821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 err="1"/>
              <a:t>mul</a:t>
            </a:r>
            <a:r>
              <a:rPr lang="en-US" altLang="zh-TW" sz="1800" dirty="0"/>
              <a:t>  r1, r0, r0  90 00 01 E0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5190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78C92B-2E84-4116-8926-EDD3C93A3A58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BEBEFB-776A-4744-8FC7-77C0CF6C9E82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49AB44-70EA-4AA0-9DB7-B668D53663D3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F2F4B8-CB6C-458E-ABA1-06F1BE570E11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4045E5-1E6F-43BF-A31A-8EB1EFA50E0A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742FC3-3CF5-429F-B9BB-05898AE0F6C5}"/>
              </a:ext>
            </a:extLst>
          </p:cNvPr>
          <p:cNvSpPr txBox="1"/>
          <p:nvPr/>
        </p:nvSpPr>
        <p:spPr>
          <a:xfrm>
            <a:off x="639603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D744A6-34CE-4CF2-AFE6-4D008D5ACBA5}"/>
              </a:ext>
            </a:extLst>
          </p:cNvPr>
          <p:cNvSpPr txBox="1"/>
          <p:nvPr/>
        </p:nvSpPr>
        <p:spPr>
          <a:xfrm>
            <a:off x="1059735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4ADF8B-3AD7-4EDB-B976-DD409C132FB4}"/>
              </a:ext>
            </a:extLst>
          </p:cNvPr>
          <p:cNvSpPr txBox="1"/>
          <p:nvPr/>
        </p:nvSpPr>
        <p:spPr>
          <a:xfrm>
            <a:off x="7868841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54D469-865B-4B90-9FC4-8440E10067BF}"/>
              </a:ext>
            </a:extLst>
          </p:cNvPr>
          <p:cNvSpPr txBox="1"/>
          <p:nvPr/>
        </p:nvSpPr>
        <p:spPr>
          <a:xfrm>
            <a:off x="9341645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15B98C-C47C-445E-8511-0BED7A4442B7}"/>
              </a:ext>
            </a:extLst>
          </p:cNvPr>
          <p:cNvSpPr txBox="1"/>
          <p:nvPr/>
        </p:nvSpPr>
        <p:spPr>
          <a:xfrm>
            <a:off x="2685260" y="2765425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1110 0000 0000 0001 0000 0000 1001 0000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1E3706-5228-4808-8B6A-A71867316172}"/>
              </a:ext>
            </a:extLst>
          </p:cNvPr>
          <p:cNvSpPr txBox="1"/>
          <p:nvPr/>
        </p:nvSpPr>
        <p:spPr>
          <a:xfrm>
            <a:off x="2685260" y="3244334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0      0      1       0      0      9     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8A0314-AE26-414E-BDEF-F6EF9D072184}"/>
              </a:ext>
            </a:extLst>
          </p:cNvPr>
          <p:cNvSpPr txBox="1"/>
          <p:nvPr/>
        </p:nvSpPr>
        <p:spPr>
          <a:xfrm>
            <a:off x="882650" y="4858821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 err="1"/>
              <a:t>mul</a:t>
            </a:r>
            <a:r>
              <a:rPr lang="en-US" altLang="zh-TW" sz="1800" dirty="0"/>
              <a:t>  r1, r0, r0  90 00 01 E0</a:t>
            </a:r>
            <a:endParaRPr lang="zh-TW" altLang="en-US" sz="1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01326B3-51A2-4B65-8533-0553340C17CD}"/>
              </a:ext>
            </a:extLst>
          </p:cNvPr>
          <p:cNvCxnSpPr/>
          <p:nvPr/>
        </p:nvCxnSpPr>
        <p:spPr>
          <a:xfrm>
            <a:off x="6096000" y="3613666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460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78C92B-2E84-4116-8926-EDD3C93A3A58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BEBEFB-776A-4744-8FC7-77C0CF6C9E82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49AB44-70EA-4AA0-9DB7-B668D53663D3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F2F4B8-CB6C-458E-ABA1-06F1BE570E11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4045E5-1E6F-43BF-A31A-8EB1EFA50E0A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742FC3-3CF5-429F-B9BB-05898AE0F6C5}"/>
              </a:ext>
            </a:extLst>
          </p:cNvPr>
          <p:cNvSpPr txBox="1"/>
          <p:nvPr/>
        </p:nvSpPr>
        <p:spPr>
          <a:xfrm>
            <a:off x="639603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D744A6-34CE-4CF2-AFE6-4D008D5ACBA5}"/>
              </a:ext>
            </a:extLst>
          </p:cNvPr>
          <p:cNvSpPr txBox="1"/>
          <p:nvPr/>
        </p:nvSpPr>
        <p:spPr>
          <a:xfrm>
            <a:off x="1059735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4ADF8B-3AD7-4EDB-B976-DD409C132FB4}"/>
              </a:ext>
            </a:extLst>
          </p:cNvPr>
          <p:cNvSpPr txBox="1"/>
          <p:nvPr/>
        </p:nvSpPr>
        <p:spPr>
          <a:xfrm>
            <a:off x="7868841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54D469-865B-4B90-9FC4-8440E10067BF}"/>
              </a:ext>
            </a:extLst>
          </p:cNvPr>
          <p:cNvSpPr txBox="1"/>
          <p:nvPr/>
        </p:nvSpPr>
        <p:spPr>
          <a:xfrm>
            <a:off x="9341645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15B98C-C47C-445E-8511-0BED7A4442B7}"/>
              </a:ext>
            </a:extLst>
          </p:cNvPr>
          <p:cNvSpPr txBox="1"/>
          <p:nvPr/>
        </p:nvSpPr>
        <p:spPr>
          <a:xfrm>
            <a:off x="2685260" y="2765425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1110 0000 0000 0001 0000 0000 1001 0000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1E3706-5228-4808-8B6A-A71867316172}"/>
              </a:ext>
            </a:extLst>
          </p:cNvPr>
          <p:cNvSpPr txBox="1"/>
          <p:nvPr/>
        </p:nvSpPr>
        <p:spPr>
          <a:xfrm>
            <a:off x="2685260" y="3244334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0      0      1       0      0      9     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8A0314-AE26-414E-BDEF-F6EF9D072184}"/>
              </a:ext>
            </a:extLst>
          </p:cNvPr>
          <p:cNvSpPr txBox="1"/>
          <p:nvPr/>
        </p:nvSpPr>
        <p:spPr>
          <a:xfrm>
            <a:off x="882650" y="4858821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 err="1"/>
              <a:t>mul</a:t>
            </a:r>
            <a:r>
              <a:rPr lang="en-US" altLang="zh-TW" sz="1800" dirty="0"/>
              <a:t>  r1, r0, r0  90 00 01 E0</a:t>
            </a:r>
            <a:endParaRPr lang="zh-TW" altLang="en-US" sz="1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01326B3-51A2-4B65-8533-0553340C17CD}"/>
              </a:ext>
            </a:extLst>
          </p:cNvPr>
          <p:cNvCxnSpPr/>
          <p:nvPr/>
        </p:nvCxnSpPr>
        <p:spPr>
          <a:xfrm>
            <a:off x="5025236" y="3613666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10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78C92B-2E84-4116-8926-EDD3C93A3A58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BEBEFB-776A-4744-8FC7-77C0CF6C9E82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49AB44-70EA-4AA0-9DB7-B668D53663D3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F2F4B8-CB6C-458E-ABA1-06F1BE570E11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4045E5-1E6F-43BF-A31A-8EB1EFA50E0A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742FC3-3CF5-429F-B9BB-05898AE0F6C5}"/>
              </a:ext>
            </a:extLst>
          </p:cNvPr>
          <p:cNvSpPr txBox="1"/>
          <p:nvPr/>
        </p:nvSpPr>
        <p:spPr>
          <a:xfrm>
            <a:off x="639603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D744A6-34CE-4CF2-AFE6-4D008D5ACBA5}"/>
              </a:ext>
            </a:extLst>
          </p:cNvPr>
          <p:cNvSpPr txBox="1"/>
          <p:nvPr/>
        </p:nvSpPr>
        <p:spPr>
          <a:xfrm>
            <a:off x="1059735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4ADF8B-3AD7-4EDB-B976-DD409C132FB4}"/>
              </a:ext>
            </a:extLst>
          </p:cNvPr>
          <p:cNvSpPr txBox="1"/>
          <p:nvPr/>
        </p:nvSpPr>
        <p:spPr>
          <a:xfrm>
            <a:off x="7868841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54D469-865B-4B90-9FC4-8440E10067BF}"/>
              </a:ext>
            </a:extLst>
          </p:cNvPr>
          <p:cNvSpPr txBox="1"/>
          <p:nvPr/>
        </p:nvSpPr>
        <p:spPr>
          <a:xfrm>
            <a:off x="9341645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15B98C-C47C-445E-8511-0BED7A4442B7}"/>
              </a:ext>
            </a:extLst>
          </p:cNvPr>
          <p:cNvSpPr txBox="1"/>
          <p:nvPr/>
        </p:nvSpPr>
        <p:spPr>
          <a:xfrm>
            <a:off x="2685260" y="2765425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1110 0000 0000 0001 0000 0000 1001 0000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1E3706-5228-4808-8B6A-A71867316172}"/>
              </a:ext>
            </a:extLst>
          </p:cNvPr>
          <p:cNvSpPr txBox="1"/>
          <p:nvPr/>
        </p:nvSpPr>
        <p:spPr>
          <a:xfrm>
            <a:off x="2685260" y="3244334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0      0      1       0      0      9     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8A0314-AE26-414E-BDEF-F6EF9D072184}"/>
              </a:ext>
            </a:extLst>
          </p:cNvPr>
          <p:cNvSpPr txBox="1"/>
          <p:nvPr/>
        </p:nvSpPr>
        <p:spPr>
          <a:xfrm>
            <a:off x="882650" y="4858821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 err="1"/>
              <a:t>mul</a:t>
            </a:r>
            <a:r>
              <a:rPr lang="en-US" altLang="zh-TW" sz="1800" dirty="0"/>
              <a:t>  r1, r0, r0  90 00 01 E0</a:t>
            </a:r>
            <a:endParaRPr lang="zh-TW" altLang="en-US" sz="1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01326B3-51A2-4B65-8533-0553340C17CD}"/>
              </a:ext>
            </a:extLst>
          </p:cNvPr>
          <p:cNvCxnSpPr/>
          <p:nvPr/>
        </p:nvCxnSpPr>
        <p:spPr>
          <a:xfrm>
            <a:off x="3935412" y="3613666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23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78C92B-2E84-4116-8926-EDD3C93A3A58}"/>
              </a:ext>
            </a:extLst>
          </p:cNvPr>
          <p:cNvSpPr txBox="1"/>
          <p:nvPr/>
        </p:nvSpPr>
        <p:spPr>
          <a:xfrm>
            <a:off x="901700" y="21748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FBEBEFB-776A-4744-8FC7-77C0CF6C9E82}"/>
              </a:ext>
            </a:extLst>
          </p:cNvPr>
          <p:cNvSpPr txBox="1"/>
          <p:nvPr/>
        </p:nvSpPr>
        <p:spPr>
          <a:xfrm>
            <a:off x="2632074" y="2174875"/>
            <a:ext cx="9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C49AB44-70EA-4AA0-9DB7-B668D53663D3}"/>
              </a:ext>
            </a:extLst>
          </p:cNvPr>
          <p:cNvSpPr txBox="1"/>
          <p:nvPr/>
        </p:nvSpPr>
        <p:spPr>
          <a:xfrm>
            <a:off x="3935412" y="2174875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FF2F4B8-CB6C-458E-ABA1-06F1BE570E11}"/>
              </a:ext>
            </a:extLst>
          </p:cNvPr>
          <p:cNvSpPr txBox="1"/>
          <p:nvPr/>
        </p:nvSpPr>
        <p:spPr>
          <a:xfrm>
            <a:off x="4479132" y="2185432"/>
            <a:ext cx="30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74045E5-1E6F-43BF-A31A-8EB1EFA50E0A}"/>
              </a:ext>
            </a:extLst>
          </p:cNvPr>
          <p:cNvSpPr txBox="1"/>
          <p:nvPr/>
        </p:nvSpPr>
        <p:spPr>
          <a:xfrm>
            <a:off x="5025236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2742FC3-3CF5-429F-B9BB-05898AE0F6C5}"/>
              </a:ext>
            </a:extLst>
          </p:cNvPr>
          <p:cNvSpPr txBox="1"/>
          <p:nvPr/>
        </p:nvSpPr>
        <p:spPr>
          <a:xfrm>
            <a:off x="639603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0D744A6-34CE-4CF2-AFE6-4D008D5ACBA5}"/>
              </a:ext>
            </a:extLst>
          </p:cNvPr>
          <p:cNvSpPr txBox="1"/>
          <p:nvPr/>
        </p:nvSpPr>
        <p:spPr>
          <a:xfrm>
            <a:off x="10597357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4ADF8B-3AD7-4EDB-B976-DD409C132FB4}"/>
              </a:ext>
            </a:extLst>
          </p:cNvPr>
          <p:cNvSpPr txBox="1"/>
          <p:nvPr/>
        </p:nvSpPr>
        <p:spPr>
          <a:xfrm>
            <a:off x="7868841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54D469-865B-4B90-9FC4-8440E10067BF}"/>
              </a:ext>
            </a:extLst>
          </p:cNvPr>
          <p:cNvSpPr txBox="1"/>
          <p:nvPr/>
        </p:nvSpPr>
        <p:spPr>
          <a:xfrm>
            <a:off x="9341645" y="2185432"/>
            <a:ext cx="69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15B98C-C47C-445E-8511-0BED7A4442B7}"/>
              </a:ext>
            </a:extLst>
          </p:cNvPr>
          <p:cNvSpPr txBox="1"/>
          <p:nvPr/>
        </p:nvSpPr>
        <p:spPr>
          <a:xfrm>
            <a:off x="2685260" y="2765425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1110 0000 0000 0001 0000 0000 1001 0000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1E3706-5228-4808-8B6A-A71867316172}"/>
              </a:ext>
            </a:extLst>
          </p:cNvPr>
          <p:cNvSpPr txBox="1"/>
          <p:nvPr/>
        </p:nvSpPr>
        <p:spPr>
          <a:xfrm>
            <a:off x="2685260" y="3244334"/>
            <a:ext cx="4679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0      0      1       0      0      9      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8A0314-AE26-414E-BDEF-F6EF9D072184}"/>
              </a:ext>
            </a:extLst>
          </p:cNvPr>
          <p:cNvSpPr txBox="1"/>
          <p:nvPr/>
        </p:nvSpPr>
        <p:spPr>
          <a:xfrm>
            <a:off x="882650" y="4858821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 err="1"/>
              <a:t>mul</a:t>
            </a:r>
            <a:r>
              <a:rPr lang="en-US" altLang="zh-TW" sz="1800" dirty="0"/>
              <a:t>  r1, r0, r0  90 00 01 E0</a:t>
            </a:r>
            <a:endParaRPr lang="zh-TW" altLang="en-US" sz="1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01326B3-51A2-4B65-8533-0553340C17CD}"/>
              </a:ext>
            </a:extLst>
          </p:cNvPr>
          <p:cNvCxnSpPr/>
          <p:nvPr/>
        </p:nvCxnSpPr>
        <p:spPr>
          <a:xfrm>
            <a:off x="2847975" y="3617357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024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D7E60C-8CE8-40C3-9878-FE3D3756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57B8D6-EC25-42EF-B5FC-42213FA0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340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10"/>
            <a:ext cx="12192000" cy="61341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00175" y="1885950"/>
            <a:ext cx="1571625" cy="631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7554913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816975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083800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12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10"/>
            <a:ext cx="12192000" cy="61341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00175" y="1885950"/>
            <a:ext cx="1571625" cy="631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7554913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816975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083800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976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53F14-BAAC-4060-BCFF-D2B1774B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CE000-F86D-4C8F-87E2-3C151AC4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/>
              <a:t>b loop  FC FF </a:t>
            </a:r>
            <a:r>
              <a:rPr lang="en-US" altLang="zh-TW" sz="2400" dirty="0" err="1"/>
              <a:t>FF</a:t>
            </a:r>
            <a:r>
              <a:rPr lang="en-US" altLang="zh-TW" sz="2400" dirty="0"/>
              <a:t> EA</a:t>
            </a:r>
          </a:p>
          <a:p>
            <a:pPr lvl="1" algn="just"/>
            <a:r>
              <a:rPr lang="zh-TW" altLang="en-US" sz="2000" dirty="0"/>
              <a:t>往上兩個指令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Branch instructions contain a signed 2’s complement 24 bit offset</a:t>
            </a:r>
          </a:p>
          <a:p>
            <a:pPr lvl="1" algn="just"/>
            <a:r>
              <a:rPr lang="en-US" altLang="zh-TW" sz="2000" dirty="0"/>
              <a:t>This is shifted left two bits</a:t>
            </a:r>
          </a:p>
          <a:p>
            <a:pPr lvl="1" algn="just"/>
            <a:r>
              <a:rPr lang="en-US" altLang="zh-TW" sz="2000" dirty="0"/>
              <a:t>The branch offset must take account of the prefetch operation, which causes the PC to be 2 words (8 bytes) ahead of the current instruction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7645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8732CCE-7423-47C0-85F8-7255B0DFB4E3}"/>
              </a:ext>
            </a:extLst>
          </p:cNvPr>
          <p:cNvSpPr txBox="1"/>
          <p:nvPr/>
        </p:nvSpPr>
        <p:spPr>
          <a:xfrm>
            <a:off x="452438" y="439221"/>
            <a:ext cx="281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b loop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579EC94-3DDB-40D7-B34B-D312F075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524"/>
            <a:ext cx="12192000" cy="35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86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75A5429-137B-4DC4-BB20-EDF069A9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13" y="0"/>
            <a:ext cx="8393373" cy="6858000"/>
          </a:xfrm>
          <a:prstGeom prst="rect">
            <a:avLst/>
          </a:prstGeom>
        </p:spPr>
      </p:pic>
      <p:cxnSp>
        <p:nvCxnSpPr>
          <p:cNvPr id="3" name="直線接點 2"/>
          <p:cNvCxnSpPr>
            <a:cxnSpLocks/>
          </p:cNvCxnSpPr>
          <p:nvPr/>
        </p:nvCxnSpPr>
        <p:spPr>
          <a:xfrm>
            <a:off x="2036763" y="6682422"/>
            <a:ext cx="63976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79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DC0E878-EF35-44BD-8D68-62941C47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524"/>
            <a:ext cx="12192000" cy="357695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198A9AA-8CB8-45F5-BE5C-84D2377BAA94}"/>
              </a:ext>
            </a:extLst>
          </p:cNvPr>
          <p:cNvSpPr txBox="1"/>
          <p:nvPr/>
        </p:nvSpPr>
        <p:spPr>
          <a:xfrm>
            <a:off x="452438" y="439221"/>
            <a:ext cx="281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b loop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3099AE-FFDB-441F-ACA5-E148C30156D8}"/>
              </a:ext>
            </a:extLst>
          </p:cNvPr>
          <p:cNvSpPr txBox="1"/>
          <p:nvPr/>
        </p:nvSpPr>
        <p:spPr>
          <a:xfrm>
            <a:off x="7683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6049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DC0E878-EF35-44BD-8D68-62941C47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524"/>
            <a:ext cx="12192000" cy="357695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198A9AA-8CB8-45F5-BE5C-84D2377BAA94}"/>
              </a:ext>
            </a:extLst>
          </p:cNvPr>
          <p:cNvSpPr txBox="1"/>
          <p:nvPr/>
        </p:nvSpPr>
        <p:spPr>
          <a:xfrm>
            <a:off x="452438" y="439221"/>
            <a:ext cx="281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b loop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3099AE-FFDB-441F-ACA5-E148C30156D8}"/>
              </a:ext>
            </a:extLst>
          </p:cNvPr>
          <p:cNvSpPr txBox="1"/>
          <p:nvPr/>
        </p:nvSpPr>
        <p:spPr>
          <a:xfrm>
            <a:off x="7683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FDF311-7435-4C31-964E-7B4D20D5A2CD}"/>
              </a:ext>
            </a:extLst>
          </p:cNvPr>
          <p:cNvSpPr txBox="1"/>
          <p:nvPr/>
        </p:nvSpPr>
        <p:spPr>
          <a:xfrm>
            <a:off x="21018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6002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DC0E878-EF35-44BD-8D68-62941C47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524"/>
            <a:ext cx="12192000" cy="357695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198A9AA-8CB8-45F5-BE5C-84D2377BAA94}"/>
              </a:ext>
            </a:extLst>
          </p:cNvPr>
          <p:cNvSpPr txBox="1"/>
          <p:nvPr/>
        </p:nvSpPr>
        <p:spPr>
          <a:xfrm>
            <a:off x="452438" y="439221"/>
            <a:ext cx="281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b loop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3099AE-FFDB-441F-ACA5-E148C30156D8}"/>
              </a:ext>
            </a:extLst>
          </p:cNvPr>
          <p:cNvSpPr txBox="1"/>
          <p:nvPr/>
        </p:nvSpPr>
        <p:spPr>
          <a:xfrm>
            <a:off x="7683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FDF311-7435-4C31-964E-7B4D20D5A2CD}"/>
              </a:ext>
            </a:extLst>
          </p:cNvPr>
          <p:cNvSpPr txBox="1"/>
          <p:nvPr/>
        </p:nvSpPr>
        <p:spPr>
          <a:xfrm>
            <a:off x="21018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D42D1F-7B00-4B7E-8CF7-C33F366E33D7}"/>
              </a:ext>
            </a:extLst>
          </p:cNvPr>
          <p:cNvSpPr txBox="1"/>
          <p:nvPr/>
        </p:nvSpPr>
        <p:spPr>
          <a:xfrm>
            <a:off x="30797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918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53F14-BAAC-4060-BCFF-D2B1774B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CE000-F86D-4C8F-87E2-3C151AC4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/>
              <a:t>b loop  FC FF </a:t>
            </a:r>
            <a:r>
              <a:rPr lang="en-US" altLang="zh-TW" sz="2400" dirty="0" err="1"/>
              <a:t>FF</a:t>
            </a:r>
            <a:r>
              <a:rPr lang="en-US" altLang="zh-TW" sz="2400" dirty="0"/>
              <a:t> EA</a:t>
            </a:r>
          </a:p>
          <a:p>
            <a:pPr lvl="1" algn="just"/>
            <a:r>
              <a:rPr lang="zh-TW" altLang="en-US" sz="2000" dirty="0"/>
              <a:t>往上兩個指令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Branch instructions contain a signed 2’s complement 24 bit offset</a:t>
            </a:r>
          </a:p>
          <a:p>
            <a:pPr lvl="1" algn="just"/>
            <a:r>
              <a:rPr lang="en-US" altLang="zh-TW" sz="2000" dirty="0"/>
              <a:t>This is shifted left two bits</a:t>
            </a:r>
          </a:p>
          <a:p>
            <a:pPr lvl="1" algn="just"/>
            <a:r>
              <a:rPr lang="en-US" altLang="zh-TW" sz="2000" dirty="0">
                <a:solidFill>
                  <a:srgbClr val="FF0000"/>
                </a:solidFill>
              </a:rPr>
              <a:t>The branch offset must take account of the prefetch operation, which causes the PC to be 2 words (8 bytes) ahead of the current instruction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884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10"/>
            <a:ext cx="12192000" cy="613418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00175" y="1885950"/>
            <a:ext cx="1571625" cy="63100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/>
          <p:nvPr/>
        </p:nvCxnSpPr>
        <p:spPr>
          <a:xfrm>
            <a:off x="7554913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8816975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0083800" y="3103562"/>
            <a:ext cx="1152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8E7FDCB-C388-4519-8B67-CDFC8396C383}"/>
              </a:ext>
            </a:extLst>
          </p:cNvPr>
          <p:cNvCxnSpPr/>
          <p:nvPr/>
        </p:nvCxnSpPr>
        <p:spPr>
          <a:xfrm>
            <a:off x="114300" y="2647950"/>
            <a:ext cx="85725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841459C-3DC3-4B99-9E21-CC66547A21C2}"/>
              </a:ext>
            </a:extLst>
          </p:cNvPr>
          <p:cNvCxnSpPr/>
          <p:nvPr/>
        </p:nvCxnSpPr>
        <p:spPr>
          <a:xfrm>
            <a:off x="114300" y="2924175"/>
            <a:ext cx="85725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389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53F14-BAAC-4060-BCFF-D2B1774B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CE000-F86D-4C8F-87E2-3C151AC4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/>
              <a:t>b loop  FC FF </a:t>
            </a:r>
            <a:r>
              <a:rPr lang="en-US" altLang="zh-TW" sz="2400" dirty="0" err="1"/>
              <a:t>FF</a:t>
            </a:r>
            <a:r>
              <a:rPr lang="en-US" altLang="zh-TW" sz="2400" dirty="0"/>
              <a:t> EA</a:t>
            </a:r>
          </a:p>
          <a:p>
            <a:pPr lvl="1" algn="just"/>
            <a:r>
              <a:rPr lang="zh-TW" altLang="en-US" sz="2000" dirty="0"/>
              <a:t>往上兩個指令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Branch instructions contain a signed 2’s complement 24 bit offset</a:t>
            </a:r>
          </a:p>
          <a:p>
            <a:pPr lvl="1" algn="just"/>
            <a:r>
              <a:rPr lang="en-US" altLang="zh-TW" sz="2000" dirty="0"/>
              <a:t>This is shifted left two bits</a:t>
            </a:r>
          </a:p>
          <a:p>
            <a:pPr lvl="1" algn="just"/>
            <a:r>
              <a:rPr lang="en-US" altLang="zh-TW" sz="2000" dirty="0">
                <a:solidFill>
                  <a:srgbClr val="FF0000"/>
                </a:solidFill>
              </a:rPr>
              <a:t>The branch offset must take account of the prefetch operation, which causes the PC to be 2 words (8 bytes) ahead of the current instruction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11AF6A-006C-4AA2-A8AA-9BF22ED40FF4}"/>
              </a:ext>
            </a:extLst>
          </p:cNvPr>
          <p:cNvSpPr txBox="1"/>
          <p:nvPr/>
        </p:nvSpPr>
        <p:spPr>
          <a:xfrm>
            <a:off x="9274002" y="26797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-8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4391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53F14-BAAC-4060-BCFF-D2B1774B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CE000-F86D-4C8F-87E2-3C151AC4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/>
              <a:t>b loop  FC FF </a:t>
            </a:r>
            <a:r>
              <a:rPr lang="en-US" altLang="zh-TW" sz="2400" dirty="0" err="1"/>
              <a:t>FF</a:t>
            </a:r>
            <a:r>
              <a:rPr lang="en-US" altLang="zh-TW" sz="2400" dirty="0"/>
              <a:t> EA</a:t>
            </a:r>
          </a:p>
          <a:p>
            <a:pPr lvl="1" algn="just"/>
            <a:r>
              <a:rPr lang="zh-TW" altLang="en-US" sz="2000" dirty="0"/>
              <a:t>往上兩個指令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Branch instructions contain a signed 2’s complement 24 bit offset</a:t>
            </a:r>
          </a:p>
          <a:p>
            <a:pPr lvl="1" algn="just"/>
            <a:r>
              <a:rPr lang="en-US" altLang="zh-TW" sz="2000" dirty="0"/>
              <a:t>This is shifted left two bits</a:t>
            </a:r>
          </a:p>
          <a:p>
            <a:pPr lvl="1" algn="just"/>
            <a:r>
              <a:rPr lang="en-US" altLang="zh-TW" sz="2000" dirty="0">
                <a:solidFill>
                  <a:srgbClr val="FF0000"/>
                </a:solidFill>
              </a:rPr>
              <a:t>The branch offset must take account of the prefetch operation, which causes the PC to be 2 words (8 bytes) ahead of the current instruction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11AF6A-006C-4AA2-A8AA-9BF22ED40FF4}"/>
              </a:ext>
            </a:extLst>
          </p:cNvPr>
          <p:cNvSpPr txBox="1"/>
          <p:nvPr/>
        </p:nvSpPr>
        <p:spPr>
          <a:xfrm>
            <a:off x="9274002" y="26797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B25B5B-603B-47DC-82DC-05032D6BEA46}"/>
              </a:ext>
            </a:extLst>
          </p:cNvPr>
          <p:cNvSpPr txBox="1"/>
          <p:nvPr/>
        </p:nvSpPr>
        <p:spPr>
          <a:xfrm>
            <a:off x="9274002" y="41009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0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7339753-9D20-4463-8957-DDD96B65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757" y="0"/>
            <a:ext cx="7046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061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53F14-BAAC-4060-BCFF-D2B1774B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CE000-F86D-4C8F-87E2-3C151AC4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/>
              <a:t>b loop  FC FF </a:t>
            </a:r>
            <a:r>
              <a:rPr lang="en-US" altLang="zh-TW" sz="2400" dirty="0" err="1"/>
              <a:t>FF</a:t>
            </a:r>
            <a:r>
              <a:rPr lang="en-US" altLang="zh-TW" sz="2400" dirty="0"/>
              <a:t> EA</a:t>
            </a:r>
          </a:p>
          <a:p>
            <a:pPr lvl="1" algn="just"/>
            <a:r>
              <a:rPr lang="zh-TW" altLang="en-US" sz="2000" dirty="0"/>
              <a:t>往上兩個指令</a:t>
            </a:r>
            <a:endParaRPr lang="en-US" altLang="zh-TW" sz="2000" dirty="0"/>
          </a:p>
          <a:p>
            <a:pPr lvl="1" algn="just"/>
            <a:r>
              <a:rPr lang="en-US" altLang="zh-TW" sz="2000" dirty="0">
                <a:solidFill>
                  <a:srgbClr val="FF0000"/>
                </a:solidFill>
              </a:rPr>
              <a:t>Branch instructions contain a signed 2’s complement 24 bit offset</a:t>
            </a:r>
          </a:p>
          <a:p>
            <a:pPr lvl="1" algn="just"/>
            <a:r>
              <a:rPr lang="en-US" altLang="zh-TW" sz="2000" dirty="0"/>
              <a:t>This is shifted left two bits</a:t>
            </a:r>
          </a:p>
          <a:p>
            <a:pPr lvl="1" algn="just"/>
            <a:r>
              <a:rPr lang="en-US" altLang="zh-TW" sz="2000" dirty="0"/>
              <a:t>The branch offset must take account of the prefetch operation, which causes the PC to be 2 words (8 bytes) ahead of the current instruction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11AF6A-006C-4AA2-A8AA-9BF22ED40FF4}"/>
              </a:ext>
            </a:extLst>
          </p:cNvPr>
          <p:cNvSpPr txBox="1"/>
          <p:nvPr/>
        </p:nvSpPr>
        <p:spPr>
          <a:xfrm>
            <a:off x="9274002" y="26797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B25B5B-603B-47DC-82DC-05032D6BEA46}"/>
              </a:ext>
            </a:extLst>
          </p:cNvPr>
          <p:cNvSpPr txBox="1"/>
          <p:nvPr/>
        </p:nvSpPr>
        <p:spPr>
          <a:xfrm>
            <a:off x="9274002" y="41009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D86D2C4-976F-454A-8952-33AE8FE2C956}"/>
              </a:ext>
            </a:extLst>
          </p:cNvPr>
          <p:cNvSpPr txBox="1"/>
          <p:nvPr/>
        </p:nvSpPr>
        <p:spPr>
          <a:xfrm>
            <a:off x="9274002" y="309455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470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F82D4BE-BA6F-414B-906F-1C58B7C4D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7" y="161925"/>
            <a:ext cx="6001588" cy="55252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59150B2-09D9-4E86-A6D5-F96236AB53C6}"/>
              </a:ext>
            </a:extLst>
          </p:cNvPr>
          <p:cNvSpPr txBox="1"/>
          <p:nvPr/>
        </p:nvSpPr>
        <p:spPr>
          <a:xfrm>
            <a:off x="7007052" y="103715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89F095-2D91-4858-8F1F-A9B51B843285}"/>
              </a:ext>
            </a:extLst>
          </p:cNvPr>
          <p:cNvSpPr txBox="1"/>
          <p:nvPr/>
        </p:nvSpPr>
        <p:spPr>
          <a:xfrm>
            <a:off x="7029103" y="1406487"/>
            <a:ext cx="161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16: 0001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AA489BC-F86A-419B-86DC-D7165D1C8D85}"/>
              </a:ext>
            </a:extLst>
          </p:cNvPr>
          <p:cNvSpPr txBox="1"/>
          <p:nvPr/>
        </p:nvSpPr>
        <p:spPr>
          <a:xfrm>
            <a:off x="7029103" y="1775819"/>
            <a:ext cx="161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1110 1111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DB65488-7119-442D-A72B-5E0593B06559}"/>
              </a:ext>
            </a:extLst>
          </p:cNvPr>
          <p:cNvSpPr txBox="1"/>
          <p:nvPr/>
        </p:nvSpPr>
        <p:spPr>
          <a:xfrm>
            <a:off x="7029103" y="2145151"/>
            <a:ext cx="161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46E277-C946-4B7B-8DB3-38DC10239941}"/>
              </a:ext>
            </a:extLst>
          </p:cNvPr>
          <p:cNvSpPr txBox="1"/>
          <p:nvPr/>
        </p:nvSpPr>
        <p:spPr>
          <a:xfrm>
            <a:off x="7029103" y="2514483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-16: 1111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4374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53F14-BAAC-4060-BCFF-D2B1774B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CE000-F86D-4C8F-87E2-3C151AC4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/>
              <a:t>b loop  FC FF </a:t>
            </a:r>
            <a:r>
              <a:rPr lang="en-US" altLang="zh-TW" sz="2400" dirty="0" err="1"/>
              <a:t>FF</a:t>
            </a:r>
            <a:r>
              <a:rPr lang="en-US" altLang="zh-TW" sz="2400" dirty="0"/>
              <a:t> EA</a:t>
            </a:r>
          </a:p>
          <a:p>
            <a:pPr lvl="1" algn="just"/>
            <a:r>
              <a:rPr lang="zh-TW" altLang="en-US" sz="2000" dirty="0"/>
              <a:t>往上兩個指令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Branch instructions contain a signed 2’s complement 24 bit offset</a:t>
            </a:r>
          </a:p>
          <a:p>
            <a:pPr lvl="1" algn="just"/>
            <a:r>
              <a:rPr lang="en-US" altLang="zh-TW" sz="2000" dirty="0"/>
              <a:t>This is shifted left two bits</a:t>
            </a:r>
          </a:p>
          <a:p>
            <a:pPr lvl="1" algn="just"/>
            <a:r>
              <a:rPr lang="en-US" altLang="zh-TW" sz="2000" dirty="0"/>
              <a:t>The branch offset must take account of the prefetch operation, which causes the PC to be 2 words (8 bytes) ahead of the current instruction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11AF6A-006C-4AA2-A8AA-9BF22ED40FF4}"/>
              </a:ext>
            </a:extLst>
          </p:cNvPr>
          <p:cNvSpPr txBox="1"/>
          <p:nvPr/>
        </p:nvSpPr>
        <p:spPr>
          <a:xfrm>
            <a:off x="9274002" y="26797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B25B5B-603B-47DC-82DC-05032D6BEA46}"/>
              </a:ext>
            </a:extLst>
          </p:cNvPr>
          <p:cNvSpPr txBox="1"/>
          <p:nvPr/>
        </p:nvSpPr>
        <p:spPr>
          <a:xfrm>
            <a:off x="9274002" y="41009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D88DE6-B06F-43BB-A3EB-8462695D3E4A}"/>
              </a:ext>
            </a:extLst>
          </p:cNvPr>
          <p:cNvSpPr txBox="1"/>
          <p:nvPr/>
        </p:nvSpPr>
        <p:spPr>
          <a:xfrm>
            <a:off x="9274002" y="3105150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-16: 1111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256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53F14-BAAC-4060-BCFF-D2B1774B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CE000-F86D-4C8F-87E2-3C151AC4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TW" sz="2400" dirty="0"/>
              <a:t>b loop  FC FF </a:t>
            </a:r>
            <a:r>
              <a:rPr lang="en-US" altLang="zh-TW" sz="2400" dirty="0" err="1"/>
              <a:t>FF</a:t>
            </a:r>
            <a:r>
              <a:rPr lang="en-US" altLang="zh-TW" sz="2400" dirty="0"/>
              <a:t> EA</a:t>
            </a:r>
          </a:p>
          <a:p>
            <a:pPr lvl="1" algn="just"/>
            <a:r>
              <a:rPr lang="zh-TW" altLang="en-US" sz="2000" dirty="0"/>
              <a:t>往上兩個指令</a:t>
            </a:r>
            <a:endParaRPr lang="en-US" altLang="zh-TW" sz="2000" dirty="0"/>
          </a:p>
          <a:p>
            <a:pPr lvl="1" algn="just"/>
            <a:r>
              <a:rPr lang="en-US" altLang="zh-TW" sz="2000" dirty="0"/>
              <a:t>Branch instructions contain a signed 2’s complement 24 bit offset</a:t>
            </a:r>
          </a:p>
          <a:p>
            <a:pPr lvl="1" algn="just"/>
            <a:r>
              <a:rPr lang="en-US" altLang="zh-TW" sz="2000" dirty="0"/>
              <a:t>This is shifted left two bits</a:t>
            </a:r>
          </a:p>
          <a:p>
            <a:pPr lvl="1" algn="just"/>
            <a:r>
              <a:rPr lang="en-US" altLang="zh-TW" sz="2000" dirty="0"/>
              <a:t>The branch offset must take account of the prefetch operation, which causes the PC to be 2 words (8 bytes) ahead of the current instruction</a:t>
            </a:r>
            <a:endParaRPr lang="zh-TW" altLang="en-US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11AF6A-006C-4AA2-A8AA-9BF22ED40FF4}"/>
              </a:ext>
            </a:extLst>
          </p:cNvPr>
          <p:cNvSpPr txBox="1"/>
          <p:nvPr/>
        </p:nvSpPr>
        <p:spPr>
          <a:xfrm>
            <a:off x="9274002" y="26797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B25B5B-603B-47DC-82DC-05032D6BEA46}"/>
              </a:ext>
            </a:extLst>
          </p:cNvPr>
          <p:cNvSpPr txBox="1"/>
          <p:nvPr/>
        </p:nvSpPr>
        <p:spPr>
          <a:xfrm>
            <a:off x="9274002" y="41009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BD88DE6-B06F-43BB-A3EB-8462695D3E4A}"/>
              </a:ext>
            </a:extLst>
          </p:cNvPr>
          <p:cNvSpPr txBox="1"/>
          <p:nvPr/>
        </p:nvSpPr>
        <p:spPr>
          <a:xfrm>
            <a:off x="9274002" y="3105150"/>
            <a:ext cx="169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-16: 1111 0000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6A1C3D-7BEF-4848-9EE5-BA5052EFE4E6}"/>
              </a:ext>
            </a:extLst>
          </p:cNvPr>
          <p:cNvSpPr txBox="1"/>
          <p:nvPr/>
        </p:nvSpPr>
        <p:spPr>
          <a:xfrm>
            <a:off x="9274002" y="3530600"/>
            <a:ext cx="291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 in simulation: 11 1100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965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DC0E878-EF35-44BD-8D68-62941C47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524"/>
            <a:ext cx="12192000" cy="357695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198A9AA-8CB8-45F5-BE5C-84D2377BAA94}"/>
              </a:ext>
            </a:extLst>
          </p:cNvPr>
          <p:cNvSpPr txBox="1"/>
          <p:nvPr/>
        </p:nvSpPr>
        <p:spPr>
          <a:xfrm>
            <a:off x="452438" y="439221"/>
            <a:ext cx="281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b loop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3099AE-FFDB-441F-ACA5-E148C30156D8}"/>
              </a:ext>
            </a:extLst>
          </p:cNvPr>
          <p:cNvSpPr txBox="1"/>
          <p:nvPr/>
        </p:nvSpPr>
        <p:spPr>
          <a:xfrm>
            <a:off x="7683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FDF311-7435-4C31-964E-7B4D20D5A2CD}"/>
              </a:ext>
            </a:extLst>
          </p:cNvPr>
          <p:cNvSpPr txBox="1"/>
          <p:nvPr/>
        </p:nvSpPr>
        <p:spPr>
          <a:xfrm>
            <a:off x="21018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D42D1F-7B00-4B7E-8CF7-C33F366E33D7}"/>
              </a:ext>
            </a:extLst>
          </p:cNvPr>
          <p:cNvSpPr txBox="1"/>
          <p:nvPr/>
        </p:nvSpPr>
        <p:spPr>
          <a:xfrm>
            <a:off x="30797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FABA59-75AB-4B1E-8D51-16E591813CFD}"/>
              </a:ext>
            </a:extLst>
          </p:cNvPr>
          <p:cNvSpPr txBox="1"/>
          <p:nvPr/>
        </p:nvSpPr>
        <p:spPr>
          <a:xfrm>
            <a:off x="5719763" y="182245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 in simulation: 11 1100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190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DC0E878-EF35-44BD-8D68-62941C47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524"/>
            <a:ext cx="12192000" cy="357695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C198A9AA-8CB8-45F5-BE5C-84D2377BAA94}"/>
              </a:ext>
            </a:extLst>
          </p:cNvPr>
          <p:cNvSpPr txBox="1"/>
          <p:nvPr/>
        </p:nvSpPr>
        <p:spPr>
          <a:xfrm>
            <a:off x="452438" y="439221"/>
            <a:ext cx="281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FF0000"/>
                </a:solidFill>
              </a:rPr>
              <a:t>b loop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B3099AE-FFDB-441F-ACA5-E148C30156D8}"/>
              </a:ext>
            </a:extLst>
          </p:cNvPr>
          <p:cNvSpPr txBox="1"/>
          <p:nvPr/>
        </p:nvSpPr>
        <p:spPr>
          <a:xfrm>
            <a:off x="7683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FDF311-7435-4C31-964E-7B4D20D5A2CD}"/>
              </a:ext>
            </a:extLst>
          </p:cNvPr>
          <p:cNvSpPr txBox="1"/>
          <p:nvPr/>
        </p:nvSpPr>
        <p:spPr>
          <a:xfrm>
            <a:off x="21018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D42D1F-7B00-4B7E-8CF7-C33F366E33D7}"/>
              </a:ext>
            </a:extLst>
          </p:cNvPr>
          <p:cNvSpPr txBox="1"/>
          <p:nvPr/>
        </p:nvSpPr>
        <p:spPr>
          <a:xfrm>
            <a:off x="3079750" y="295592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FABA59-75AB-4B1E-8D51-16E591813CFD}"/>
              </a:ext>
            </a:extLst>
          </p:cNvPr>
          <p:cNvSpPr txBox="1"/>
          <p:nvPr/>
        </p:nvSpPr>
        <p:spPr>
          <a:xfrm>
            <a:off x="5719763" y="182245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-16 in simulation: 11 1100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D2FCD0-77BD-4AF1-829C-7B4EBF33A818}"/>
              </a:ext>
            </a:extLst>
          </p:cNvPr>
          <p:cNvSpPr txBox="1"/>
          <p:nvPr/>
        </p:nvSpPr>
        <p:spPr>
          <a:xfrm>
            <a:off x="3690938" y="4849118"/>
            <a:ext cx="61055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16: 00 0000 0000 0000 0000 0001 0000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11 1111 1111 1111 1111 1110 1111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11 1111 1111 1111 1111 1111 0000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11 1111 1111 1111 1111 1111 00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1111 1111 1111 1111 1111 1100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-16: 1111 1111 1111 1111 1111 1100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30D6259-5D2D-47B1-969B-59E48267994D}"/>
              </a:ext>
            </a:extLst>
          </p:cNvPr>
          <p:cNvSpPr txBox="1"/>
          <p:nvPr/>
        </p:nvSpPr>
        <p:spPr>
          <a:xfrm>
            <a:off x="4910138" y="2966452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1111 1111 1111 1111 1111 1100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563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7D75134-DAD1-40CC-A144-09D8BF307580}"/>
              </a:ext>
            </a:extLst>
          </p:cNvPr>
          <p:cNvSpPr txBox="1"/>
          <p:nvPr/>
        </p:nvSpPr>
        <p:spPr>
          <a:xfrm>
            <a:off x="12160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32B187-7872-4084-8E2E-8202956329D7}"/>
              </a:ext>
            </a:extLst>
          </p:cNvPr>
          <p:cNvSpPr txBox="1"/>
          <p:nvPr/>
        </p:nvSpPr>
        <p:spPr>
          <a:xfrm>
            <a:off x="25495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7F1CDC-BD05-49F8-8B1E-3A78923E09CD}"/>
              </a:ext>
            </a:extLst>
          </p:cNvPr>
          <p:cNvSpPr txBox="1"/>
          <p:nvPr/>
        </p:nvSpPr>
        <p:spPr>
          <a:xfrm>
            <a:off x="35274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C600A-9DCE-4A3F-A1D5-68AE0B5FA0ED}"/>
              </a:ext>
            </a:extLst>
          </p:cNvPr>
          <p:cNvSpPr txBox="1"/>
          <p:nvPr/>
        </p:nvSpPr>
        <p:spPr>
          <a:xfrm>
            <a:off x="5357813" y="623302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1111 1111 1111 1111 1111 1100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7298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7D75134-DAD1-40CC-A144-09D8BF307580}"/>
              </a:ext>
            </a:extLst>
          </p:cNvPr>
          <p:cNvSpPr txBox="1"/>
          <p:nvPr/>
        </p:nvSpPr>
        <p:spPr>
          <a:xfrm>
            <a:off x="12160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32B187-7872-4084-8E2E-8202956329D7}"/>
              </a:ext>
            </a:extLst>
          </p:cNvPr>
          <p:cNvSpPr txBox="1"/>
          <p:nvPr/>
        </p:nvSpPr>
        <p:spPr>
          <a:xfrm>
            <a:off x="25495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7F1CDC-BD05-49F8-8B1E-3A78923E09CD}"/>
              </a:ext>
            </a:extLst>
          </p:cNvPr>
          <p:cNvSpPr txBox="1"/>
          <p:nvPr/>
        </p:nvSpPr>
        <p:spPr>
          <a:xfrm>
            <a:off x="35274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C600A-9DCE-4A3F-A1D5-68AE0B5FA0ED}"/>
              </a:ext>
            </a:extLst>
          </p:cNvPr>
          <p:cNvSpPr txBox="1"/>
          <p:nvPr/>
        </p:nvSpPr>
        <p:spPr>
          <a:xfrm>
            <a:off x="5357813" y="623302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1111 1111 1111 1111 1111 1100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5DED8-7959-4F37-A9B1-875C451C9D0C}"/>
              </a:ext>
            </a:extLst>
          </p:cNvPr>
          <p:cNvSpPr txBox="1"/>
          <p:nvPr/>
        </p:nvSpPr>
        <p:spPr>
          <a:xfrm>
            <a:off x="2203450" y="1175752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1110 1010 1111 1111 1111 1111 1111 1100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388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7D75134-DAD1-40CC-A144-09D8BF307580}"/>
              </a:ext>
            </a:extLst>
          </p:cNvPr>
          <p:cNvSpPr txBox="1"/>
          <p:nvPr/>
        </p:nvSpPr>
        <p:spPr>
          <a:xfrm>
            <a:off x="12160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32B187-7872-4084-8E2E-8202956329D7}"/>
              </a:ext>
            </a:extLst>
          </p:cNvPr>
          <p:cNvSpPr txBox="1"/>
          <p:nvPr/>
        </p:nvSpPr>
        <p:spPr>
          <a:xfrm>
            <a:off x="25495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7F1CDC-BD05-49F8-8B1E-3A78923E09CD}"/>
              </a:ext>
            </a:extLst>
          </p:cNvPr>
          <p:cNvSpPr txBox="1"/>
          <p:nvPr/>
        </p:nvSpPr>
        <p:spPr>
          <a:xfrm>
            <a:off x="35274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C600A-9DCE-4A3F-A1D5-68AE0B5FA0ED}"/>
              </a:ext>
            </a:extLst>
          </p:cNvPr>
          <p:cNvSpPr txBox="1"/>
          <p:nvPr/>
        </p:nvSpPr>
        <p:spPr>
          <a:xfrm>
            <a:off x="5357813" y="623302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1111 1111 1111 1111 1111 1100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5DED8-7959-4F37-A9B1-875C451C9D0C}"/>
              </a:ext>
            </a:extLst>
          </p:cNvPr>
          <p:cNvSpPr txBox="1"/>
          <p:nvPr/>
        </p:nvSpPr>
        <p:spPr>
          <a:xfrm>
            <a:off x="2203450" y="1175752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1110 1010 1111 1111 1111 1111 1111 1100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5F6B11-B507-4295-A7B1-8D2A892164FD}"/>
              </a:ext>
            </a:extLst>
          </p:cNvPr>
          <p:cNvSpPr txBox="1"/>
          <p:nvPr/>
        </p:nvSpPr>
        <p:spPr>
          <a:xfrm>
            <a:off x="2203450" y="1587361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A      F 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5121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7D75134-DAD1-40CC-A144-09D8BF307580}"/>
              </a:ext>
            </a:extLst>
          </p:cNvPr>
          <p:cNvSpPr txBox="1"/>
          <p:nvPr/>
        </p:nvSpPr>
        <p:spPr>
          <a:xfrm>
            <a:off x="12160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32B187-7872-4084-8E2E-8202956329D7}"/>
              </a:ext>
            </a:extLst>
          </p:cNvPr>
          <p:cNvSpPr txBox="1"/>
          <p:nvPr/>
        </p:nvSpPr>
        <p:spPr>
          <a:xfrm>
            <a:off x="25495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7F1CDC-BD05-49F8-8B1E-3A78923E09CD}"/>
              </a:ext>
            </a:extLst>
          </p:cNvPr>
          <p:cNvSpPr txBox="1"/>
          <p:nvPr/>
        </p:nvSpPr>
        <p:spPr>
          <a:xfrm>
            <a:off x="35274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C600A-9DCE-4A3F-A1D5-68AE0B5FA0ED}"/>
              </a:ext>
            </a:extLst>
          </p:cNvPr>
          <p:cNvSpPr txBox="1"/>
          <p:nvPr/>
        </p:nvSpPr>
        <p:spPr>
          <a:xfrm>
            <a:off x="5357813" y="623302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1111 1111 1111 1111 1111 1100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5DED8-7959-4F37-A9B1-875C451C9D0C}"/>
              </a:ext>
            </a:extLst>
          </p:cNvPr>
          <p:cNvSpPr txBox="1"/>
          <p:nvPr/>
        </p:nvSpPr>
        <p:spPr>
          <a:xfrm>
            <a:off x="2203450" y="1175752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1110 1010 1111 1111 1111 1111 1111 1100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5F6B11-B507-4295-A7B1-8D2A892164FD}"/>
              </a:ext>
            </a:extLst>
          </p:cNvPr>
          <p:cNvSpPr txBox="1"/>
          <p:nvPr/>
        </p:nvSpPr>
        <p:spPr>
          <a:xfrm>
            <a:off x="2203450" y="1587361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A      F 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C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2BD131-8B97-40D1-B88C-8097A4835ACD}"/>
              </a:ext>
            </a:extLst>
          </p:cNvPr>
          <p:cNvSpPr txBox="1"/>
          <p:nvPr/>
        </p:nvSpPr>
        <p:spPr>
          <a:xfrm>
            <a:off x="1449388" y="316813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800" dirty="0"/>
              <a:t>b loop  FC FF </a:t>
            </a:r>
            <a:r>
              <a:rPr lang="en-US" altLang="zh-TW" sz="1800" dirty="0" err="1"/>
              <a:t>FF</a:t>
            </a:r>
            <a:r>
              <a:rPr lang="en-US" altLang="zh-TW" sz="1800" dirty="0"/>
              <a:t> EA</a:t>
            </a:r>
          </a:p>
        </p:txBody>
      </p:sp>
    </p:spTree>
    <p:extLst>
      <p:ext uri="{BB962C8B-B14F-4D97-AF65-F5344CB8AC3E}">
        <p14:creationId xmlns:p14="http://schemas.microsoft.com/office/powerpoint/2010/main" val="104723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38691F-CE1C-4FD8-8A4B-8AD1841B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966" y="0"/>
            <a:ext cx="6612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769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7D75134-DAD1-40CC-A144-09D8BF307580}"/>
              </a:ext>
            </a:extLst>
          </p:cNvPr>
          <p:cNvSpPr txBox="1"/>
          <p:nvPr/>
        </p:nvSpPr>
        <p:spPr>
          <a:xfrm>
            <a:off x="12160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32B187-7872-4084-8E2E-8202956329D7}"/>
              </a:ext>
            </a:extLst>
          </p:cNvPr>
          <p:cNvSpPr txBox="1"/>
          <p:nvPr/>
        </p:nvSpPr>
        <p:spPr>
          <a:xfrm>
            <a:off x="25495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7F1CDC-BD05-49F8-8B1E-3A78923E09CD}"/>
              </a:ext>
            </a:extLst>
          </p:cNvPr>
          <p:cNvSpPr txBox="1"/>
          <p:nvPr/>
        </p:nvSpPr>
        <p:spPr>
          <a:xfrm>
            <a:off x="35274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C600A-9DCE-4A3F-A1D5-68AE0B5FA0ED}"/>
              </a:ext>
            </a:extLst>
          </p:cNvPr>
          <p:cNvSpPr txBox="1"/>
          <p:nvPr/>
        </p:nvSpPr>
        <p:spPr>
          <a:xfrm>
            <a:off x="5357813" y="623302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1111 1111 1111 1111 1111 1100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5DED8-7959-4F37-A9B1-875C451C9D0C}"/>
              </a:ext>
            </a:extLst>
          </p:cNvPr>
          <p:cNvSpPr txBox="1"/>
          <p:nvPr/>
        </p:nvSpPr>
        <p:spPr>
          <a:xfrm>
            <a:off x="2203450" y="1175752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1110 1010 1111 1111 1111 1111 1111 1100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5F6B11-B507-4295-A7B1-8D2A892164FD}"/>
              </a:ext>
            </a:extLst>
          </p:cNvPr>
          <p:cNvSpPr txBox="1"/>
          <p:nvPr/>
        </p:nvSpPr>
        <p:spPr>
          <a:xfrm>
            <a:off x="2203450" y="1587361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A      F 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C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2BD131-8B97-40D1-B88C-8097A4835ACD}"/>
              </a:ext>
            </a:extLst>
          </p:cNvPr>
          <p:cNvSpPr txBox="1"/>
          <p:nvPr/>
        </p:nvSpPr>
        <p:spPr>
          <a:xfrm>
            <a:off x="1449388" y="316813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800" dirty="0"/>
              <a:t>b loop  FC FF </a:t>
            </a:r>
            <a:r>
              <a:rPr lang="en-US" altLang="zh-TW" sz="1800" dirty="0" err="1"/>
              <a:t>FF</a:t>
            </a:r>
            <a:r>
              <a:rPr lang="en-US" altLang="zh-TW" sz="1800" dirty="0"/>
              <a:t> EA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F67BC05-BCD3-406A-ABEF-AD5F3560F842}"/>
              </a:ext>
            </a:extLst>
          </p:cNvPr>
          <p:cNvCxnSpPr/>
          <p:nvPr/>
        </p:nvCxnSpPr>
        <p:spPr>
          <a:xfrm>
            <a:off x="5646000" y="1972489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3378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7D75134-DAD1-40CC-A144-09D8BF307580}"/>
              </a:ext>
            </a:extLst>
          </p:cNvPr>
          <p:cNvSpPr txBox="1"/>
          <p:nvPr/>
        </p:nvSpPr>
        <p:spPr>
          <a:xfrm>
            <a:off x="12160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32B187-7872-4084-8E2E-8202956329D7}"/>
              </a:ext>
            </a:extLst>
          </p:cNvPr>
          <p:cNvSpPr txBox="1"/>
          <p:nvPr/>
        </p:nvSpPr>
        <p:spPr>
          <a:xfrm>
            <a:off x="25495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7F1CDC-BD05-49F8-8B1E-3A78923E09CD}"/>
              </a:ext>
            </a:extLst>
          </p:cNvPr>
          <p:cNvSpPr txBox="1"/>
          <p:nvPr/>
        </p:nvSpPr>
        <p:spPr>
          <a:xfrm>
            <a:off x="35274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C600A-9DCE-4A3F-A1D5-68AE0B5FA0ED}"/>
              </a:ext>
            </a:extLst>
          </p:cNvPr>
          <p:cNvSpPr txBox="1"/>
          <p:nvPr/>
        </p:nvSpPr>
        <p:spPr>
          <a:xfrm>
            <a:off x="5357813" y="623302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1111 1111 1111 1111 1111 1100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5DED8-7959-4F37-A9B1-875C451C9D0C}"/>
              </a:ext>
            </a:extLst>
          </p:cNvPr>
          <p:cNvSpPr txBox="1"/>
          <p:nvPr/>
        </p:nvSpPr>
        <p:spPr>
          <a:xfrm>
            <a:off x="2203450" y="1175752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1110 1010 1111 1111 1111 1111 1111 1100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5F6B11-B507-4295-A7B1-8D2A892164FD}"/>
              </a:ext>
            </a:extLst>
          </p:cNvPr>
          <p:cNvSpPr txBox="1"/>
          <p:nvPr/>
        </p:nvSpPr>
        <p:spPr>
          <a:xfrm>
            <a:off x="2203450" y="1587361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A      F 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C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2BD131-8B97-40D1-B88C-8097A4835ACD}"/>
              </a:ext>
            </a:extLst>
          </p:cNvPr>
          <p:cNvSpPr txBox="1"/>
          <p:nvPr/>
        </p:nvSpPr>
        <p:spPr>
          <a:xfrm>
            <a:off x="1449388" y="316813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800" dirty="0"/>
              <a:t>b loop  FC FF </a:t>
            </a:r>
            <a:r>
              <a:rPr lang="en-US" altLang="zh-TW" sz="1800" dirty="0" err="1"/>
              <a:t>FF</a:t>
            </a:r>
            <a:r>
              <a:rPr lang="en-US" altLang="zh-TW" sz="1800" dirty="0"/>
              <a:t> EA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F67BC05-BCD3-406A-ABEF-AD5F3560F842}"/>
              </a:ext>
            </a:extLst>
          </p:cNvPr>
          <p:cNvCxnSpPr/>
          <p:nvPr/>
        </p:nvCxnSpPr>
        <p:spPr>
          <a:xfrm>
            <a:off x="4563334" y="1962964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074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7D75134-DAD1-40CC-A144-09D8BF307580}"/>
              </a:ext>
            </a:extLst>
          </p:cNvPr>
          <p:cNvSpPr txBox="1"/>
          <p:nvPr/>
        </p:nvSpPr>
        <p:spPr>
          <a:xfrm>
            <a:off x="12160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32B187-7872-4084-8E2E-8202956329D7}"/>
              </a:ext>
            </a:extLst>
          </p:cNvPr>
          <p:cNvSpPr txBox="1"/>
          <p:nvPr/>
        </p:nvSpPr>
        <p:spPr>
          <a:xfrm>
            <a:off x="25495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7F1CDC-BD05-49F8-8B1E-3A78923E09CD}"/>
              </a:ext>
            </a:extLst>
          </p:cNvPr>
          <p:cNvSpPr txBox="1"/>
          <p:nvPr/>
        </p:nvSpPr>
        <p:spPr>
          <a:xfrm>
            <a:off x="35274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C600A-9DCE-4A3F-A1D5-68AE0B5FA0ED}"/>
              </a:ext>
            </a:extLst>
          </p:cNvPr>
          <p:cNvSpPr txBox="1"/>
          <p:nvPr/>
        </p:nvSpPr>
        <p:spPr>
          <a:xfrm>
            <a:off x="5357813" y="623302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1111 1111 1111 1111 1111 1100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5DED8-7959-4F37-A9B1-875C451C9D0C}"/>
              </a:ext>
            </a:extLst>
          </p:cNvPr>
          <p:cNvSpPr txBox="1"/>
          <p:nvPr/>
        </p:nvSpPr>
        <p:spPr>
          <a:xfrm>
            <a:off x="2203450" y="1175752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1110 1010 1111 1111 1111 1111 1111 1100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5F6B11-B507-4295-A7B1-8D2A892164FD}"/>
              </a:ext>
            </a:extLst>
          </p:cNvPr>
          <p:cNvSpPr txBox="1"/>
          <p:nvPr/>
        </p:nvSpPr>
        <p:spPr>
          <a:xfrm>
            <a:off x="2203450" y="1587361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A      F 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C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2BD131-8B97-40D1-B88C-8097A4835ACD}"/>
              </a:ext>
            </a:extLst>
          </p:cNvPr>
          <p:cNvSpPr txBox="1"/>
          <p:nvPr/>
        </p:nvSpPr>
        <p:spPr>
          <a:xfrm>
            <a:off x="1449388" y="316813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800" dirty="0"/>
              <a:t>b loop  FC FF </a:t>
            </a:r>
            <a:r>
              <a:rPr lang="en-US" altLang="zh-TW" sz="1800" dirty="0" err="1"/>
              <a:t>FF</a:t>
            </a:r>
            <a:r>
              <a:rPr lang="en-US" altLang="zh-TW" sz="1800" dirty="0"/>
              <a:t> EA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F67BC05-BCD3-406A-ABEF-AD5F3560F842}"/>
              </a:ext>
            </a:extLst>
          </p:cNvPr>
          <p:cNvCxnSpPr/>
          <p:nvPr/>
        </p:nvCxnSpPr>
        <p:spPr>
          <a:xfrm>
            <a:off x="3458434" y="1956693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0122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7D75134-DAD1-40CC-A144-09D8BF307580}"/>
              </a:ext>
            </a:extLst>
          </p:cNvPr>
          <p:cNvSpPr txBox="1"/>
          <p:nvPr/>
        </p:nvSpPr>
        <p:spPr>
          <a:xfrm>
            <a:off x="12160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32B187-7872-4084-8E2E-8202956329D7}"/>
              </a:ext>
            </a:extLst>
          </p:cNvPr>
          <p:cNvSpPr txBox="1"/>
          <p:nvPr/>
        </p:nvSpPr>
        <p:spPr>
          <a:xfrm>
            <a:off x="25495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101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7F1CDC-BD05-49F8-8B1E-3A78923E09CD}"/>
              </a:ext>
            </a:extLst>
          </p:cNvPr>
          <p:cNvSpPr txBox="1"/>
          <p:nvPr/>
        </p:nvSpPr>
        <p:spPr>
          <a:xfrm>
            <a:off x="3527425" y="61277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BC600A-9DCE-4A3F-A1D5-68AE0B5FA0ED}"/>
              </a:ext>
            </a:extLst>
          </p:cNvPr>
          <p:cNvSpPr txBox="1"/>
          <p:nvPr/>
        </p:nvSpPr>
        <p:spPr>
          <a:xfrm>
            <a:off x="5357813" y="623302"/>
            <a:ext cx="616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1111 1111 1111 1111 1111 1100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A5DED8-7959-4F37-A9B1-875C451C9D0C}"/>
              </a:ext>
            </a:extLst>
          </p:cNvPr>
          <p:cNvSpPr txBox="1"/>
          <p:nvPr/>
        </p:nvSpPr>
        <p:spPr>
          <a:xfrm>
            <a:off x="2203450" y="1175752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1110 1010 1111 1111 1111 1111 1111 1100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5F6B11-B507-4295-A7B1-8D2A892164FD}"/>
              </a:ext>
            </a:extLst>
          </p:cNvPr>
          <p:cNvSpPr txBox="1"/>
          <p:nvPr/>
        </p:nvSpPr>
        <p:spPr>
          <a:xfrm>
            <a:off x="2203450" y="1587361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   E      A      F 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      C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2BD131-8B97-40D1-B88C-8097A4835ACD}"/>
              </a:ext>
            </a:extLst>
          </p:cNvPr>
          <p:cNvSpPr txBox="1"/>
          <p:nvPr/>
        </p:nvSpPr>
        <p:spPr>
          <a:xfrm>
            <a:off x="1449388" y="3168134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800" dirty="0"/>
              <a:t>b loop  FC FF </a:t>
            </a:r>
            <a:r>
              <a:rPr lang="en-US" altLang="zh-TW" sz="1800" dirty="0" err="1"/>
              <a:t>FF</a:t>
            </a:r>
            <a:r>
              <a:rPr lang="en-US" altLang="zh-TW" sz="1800" dirty="0"/>
              <a:t> EA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F67BC05-BCD3-406A-ABEF-AD5F3560F842}"/>
              </a:ext>
            </a:extLst>
          </p:cNvPr>
          <p:cNvCxnSpPr/>
          <p:nvPr/>
        </p:nvCxnSpPr>
        <p:spPr>
          <a:xfrm>
            <a:off x="2388459" y="1956693"/>
            <a:ext cx="90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237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427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48F8C-70F9-4615-AB68-5D053B1B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5A0574-62F5-424B-A9C5-BC08E551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試試像本投影片一樣，說明以下題目</a:t>
            </a:r>
            <a:endParaRPr lang="en-US" altLang="zh-TW" sz="2400" dirty="0"/>
          </a:p>
          <a:p>
            <a:pPr lvl="1"/>
            <a:r>
              <a:rPr lang="en-US" altLang="zh-TW" sz="2000" dirty="0" err="1"/>
              <a:t>subeq</a:t>
            </a:r>
            <a:r>
              <a:rPr lang="en-US" altLang="zh-TW" sz="2000" dirty="0"/>
              <a:t> r0, r1, #2 </a:t>
            </a:r>
            <a:r>
              <a:rPr lang="zh-TW" altLang="en-US" sz="2000" dirty="0"/>
              <a:t>編碼結果為何</a:t>
            </a:r>
            <a:r>
              <a:rPr lang="en-US" altLang="zh-TW" sz="2000" dirty="0"/>
              <a:t>? </a:t>
            </a:r>
            <a:r>
              <a:rPr lang="zh-TW" altLang="en-US" sz="2000" dirty="0"/>
              <a:t>以</a:t>
            </a:r>
            <a:r>
              <a:rPr lang="en-US" altLang="zh-TW" sz="2000" dirty="0"/>
              <a:t>16</a:t>
            </a:r>
            <a:r>
              <a:rPr lang="zh-TW" altLang="en-US" sz="2000" dirty="0"/>
              <a:t>進位表示</a:t>
            </a:r>
            <a:endParaRPr lang="en-US" altLang="zh-TW" sz="2000" dirty="0"/>
          </a:p>
          <a:p>
            <a:pPr lvl="1"/>
            <a:r>
              <a:rPr lang="zh-TW" altLang="en-US" sz="2000" dirty="0"/>
              <a:t>將上述流程儘可能詳細地用投影片表示</a:t>
            </a:r>
          </a:p>
        </p:txBody>
      </p:sp>
    </p:spTree>
    <p:extLst>
      <p:ext uri="{BB962C8B-B14F-4D97-AF65-F5344CB8AC3E}">
        <p14:creationId xmlns:p14="http://schemas.microsoft.com/office/powerpoint/2010/main" val="183780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1FA409-42BD-4E42-A21F-316CFBAB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40" y="0"/>
            <a:ext cx="8049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5212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1478</TotalTime>
  <Words>1583</Words>
  <Application>Microsoft Office PowerPoint</Application>
  <PresentationFormat>寬螢幕</PresentationFormat>
  <Paragraphs>453</Paragraphs>
  <Slides>85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85</vt:i4>
      </vt:variant>
    </vt:vector>
  </HeadingPairs>
  <TitlesOfParts>
    <vt:vector size="89" baseType="lpstr">
      <vt:lpstr>Arial</vt:lpstr>
      <vt:lpstr>Trebuchet MS</vt:lpstr>
      <vt:lpstr>Wingdings 3</vt:lpstr>
      <vt:lpstr>多面向</vt:lpstr>
      <vt:lpstr>微處理機系統 &amp;微處理機系統實習</vt:lpstr>
      <vt:lpstr>OakSim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80</cp:revision>
  <dcterms:created xsi:type="dcterms:W3CDTF">2020-09-21T16:32:26Z</dcterms:created>
  <dcterms:modified xsi:type="dcterms:W3CDTF">2021-09-29T07:00:33Z</dcterms:modified>
</cp:coreProperties>
</file>