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8" r:id="rId3"/>
    <p:sldId id="279" r:id="rId4"/>
    <p:sldId id="280" r:id="rId5"/>
    <p:sldId id="266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4985529" y="2465697"/>
            <a:ext cx="2505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█ █ 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█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█ █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圓角矩形圖說文字 15">
            <a:extLst>
              <a:ext uri="{FF2B5EF4-FFF2-40B4-BE49-F238E27FC236}">
                <a16:creationId xmlns:a16="http://schemas.microsoft.com/office/drawing/2014/main" id="{29894AA9-8C20-465D-BC21-A301E110298D}"/>
              </a:ext>
            </a:extLst>
          </p:cNvPr>
          <p:cNvSpPr/>
          <p:nvPr/>
        </p:nvSpPr>
        <p:spPr>
          <a:xfrm>
            <a:off x="8313490" y="430190"/>
            <a:ext cx="2013358" cy="15496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無論方塊在哪格，按下</a:t>
            </a:r>
            <a:r>
              <a:rPr lang="en-US" altLang="zh-TW" dirty="0"/>
              <a:t>6</a:t>
            </a:r>
            <a:r>
              <a:rPr lang="zh-TW" altLang="en-US" dirty="0"/>
              <a:t>就回到原點</a:t>
            </a:r>
          </a:p>
        </p:txBody>
      </p:sp>
    </p:spTree>
    <p:extLst>
      <p:ext uri="{BB962C8B-B14F-4D97-AF65-F5344CB8AC3E}">
        <p14:creationId xmlns:p14="http://schemas.microsoft.com/office/powerpoint/2010/main" val="283715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0"/>
          <p:cNvSpPr>
            <a:spLocks noChangeArrowheads="1"/>
          </p:cNvSpPr>
          <p:nvPr/>
        </p:nvSpPr>
        <p:spPr bwMode="auto">
          <a:xfrm>
            <a:off x="5032375" y="3370263"/>
            <a:ext cx="2087563" cy="1582737"/>
          </a:xfrm>
          <a:prstGeom prst="ellipse">
            <a:avLst/>
          </a:prstGeom>
          <a:noFill/>
          <a:ln w="317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7192963" y="3946525"/>
            <a:ext cx="1436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0000CC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LCD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CC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128x64 pixels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CC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SPI interface</a:t>
            </a:r>
          </a:p>
        </p:txBody>
      </p:sp>
    </p:spTree>
    <p:extLst>
      <p:ext uri="{BB962C8B-B14F-4D97-AF65-F5344CB8AC3E}">
        <p14:creationId xmlns:p14="http://schemas.microsoft.com/office/powerpoint/2010/main" val="65399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LCD_Text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init_LCD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clear_LCD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  </a:t>
            </a:r>
            <a:r>
              <a:rPr lang="en-US" altLang="zh-TW" dirty="0" err="1"/>
              <a:t>OpenKeyPad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  while(1)</a:t>
            </a:r>
          </a:p>
          <a:p>
            <a:r>
              <a:rPr lang="en-US" altLang="zh-TW" dirty="0"/>
              <a:t>	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=</a:t>
            </a:r>
            <a:r>
              <a:rPr lang="en-US" altLang="zh-TW" dirty="0" err="1"/>
              <a:t>ScanKey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show(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print_Line</a:t>
            </a:r>
            <a:r>
              <a:rPr lang="en-US" altLang="zh-TW" dirty="0"/>
              <a:t>(0, "Nu-LB-NUC140");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print_Line</a:t>
            </a:r>
            <a:r>
              <a:rPr lang="en-US" altLang="zh-TW" dirty="0"/>
              <a:t>(1, "1234567890");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7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LCD_Text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print_Line</a:t>
            </a:r>
            <a:r>
              <a:rPr lang="en-US" altLang="zh-TW" dirty="0"/>
              <a:t>(0, "Nu-LB-NUC140");</a:t>
            </a:r>
          </a:p>
          <a:p>
            <a:r>
              <a:rPr lang="en-US" altLang="zh-TW" dirty="0" err="1"/>
              <a:t>print_Line</a:t>
            </a:r>
            <a:r>
              <a:rPr lang="en-US" altLang="zh-TW" dirty="0"/>
              <a:t>(1, "1234567890");</a:t>
            </a:r>
          </a:p>
          <a:p>
            <a:endParaRPr lang="en-US" altLang="zh-TW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2063692" y="1352979"/>
            <a:ext cx="788565" cy="6925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Line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3450050" y="1352978"/>
            <a:ext cx="1298119" cy="6925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字元</a:t>
            </a:r>
            <a:r>
              <a:rPr lang="en-US" altLang="zh-TW" dirty="0"/>
              <a:t>/</a:t>
            </a:r>
            <a:r>
              <a:rPr lang="zh-TW" altLang="en-US" dirty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5719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利用範例所給之函式，組合出一個可以控制</a:t>
            </a:r>
            <a:r>
              <a:rPr lang="en-US" altLang="zh-TW" sz="2400" dirty="0"/>
              <a:t>LCD</a:t>
            </a:r>
            <a:r>
              <a:rPr lang="zh-TW" altLang="en-US" sz="2400" dirty="0"/>
              <a:t>方塊的小程式</a:t>
            </a:r>
            <a:endParaRPr lang="en-US" altLang="zh-TW" sz="2400" dirty="0"/>
          </a:p>
          <a:p>
            <a:pPr lvl="1"/>
            <a:r>
              <a:rPr lang="zh-TW" altLang="en-US" sz="2000" dirty="0"/>
              <a:t>一行橫移</a:t>
            </a:r>
            <a:endParaRPr lang="en-US" altLang="zh-TW" sz="2000" dirty="0"/>
          </a:p>
          <a:p>
            <a:pPr lvl="1"/>
            <a:r>
              <a:rPr lang="zh-TW" altLang="en-US" sz="2000" dirty="0"/>
              <a:t>五個可移動區域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09316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2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4985529" y="2465697"/>
            <a:ext cx="2505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█ █ 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█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█ █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圓角矩形圖說文字 15"/>
          <p:cNvSpPr/>
          <p:nvPr/>
        </p:nvSpPr>
        <p:spPr>
          <a:xfrm>
            <a:off x="8313490" y="430190"/>
            <a:ext cx="2013358" cy="15496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按下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85529" y="2465697"/>
            <a:ext cx="2505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█ 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█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█ █ █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圓角矩形圖說文字 15"/>
          <p:cNvSpPr/>
          <p:nvPr/>
        </p:nvSpPr>
        <p:spPr>
          <a:xfrm>
            <a:off x="8313490" y="430190"/>
            <a:ext cx="2013358" cy="15496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按下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85529" y="2465697"/>
            <a:ext cx="2505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█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█ █ █ █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8533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</TotalTime>
  <Words>159</Words>
  <Application>Microsoft Office PowerPoint</Application>
  <PresentationFormat>寬螢幕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Arial Rounded MT Bold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LCD_Text</vt:lpstr>
      <vt:lpstr>LCD_Text</vt:lpstr>
      <vt:lpstr>實作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48</cp:revision>
  <dcterms:created xsi:type="dcterms:W3CDTF">2019-02-11T08:25:49Z</dcterms:created>
  <dcterms:modified xsi:type="dcterms:W3CDTF">2021-10-19T17:52:41Z</dcterms:modified>
</cp:coreProperties>
</file>