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88" r:id="rId3"/>
    <p:sldId id="278" r:id="rId4"/>
    <p:sldId id="289" r:id="rId5"/>
    <p:sldId id="286" r:id="rId6"/>
    <p:sldId id="290" r:id="rId7"/>
    <p:sldId id="285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1BA52-9059-45B5-89B2-43A841EF9B91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FB3B8-A402-4E6C-A6E8-1E647B554E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37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09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98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1265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18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9670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4844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400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3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440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15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49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329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64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63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76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DB97D-D4F7-4345-837A-55609472BA14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10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DB97D-D4F7-4345-837A-55609472BA14}" type="datetimeFigureOut">
              <a:rPr lang="zh-TW" altLang="en-US" smtClean="0"/>
              <a:t>2021/11/10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FA63176-0629-4002-83FA-1D5438933F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890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微處理機系統</a:t>
            </a:r>
            <a:br>
              <a:rPr lang="en-US" altLang="zh-TW" dirty="0"/>
            </a:br>
            <a:r>
              <a:rPr lang="en-US" altLang="zh-TW" dirty="0"/>
              <a:t>&amp;</a:t>
            </a:r>
            <a:r>
              <a:rPr lang="zh-TW" altLang="en-US" dirty="0"/>
              <a:t>微處理機系統實習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ãooxx game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213" y="262053"/>
            <a:ext cx="5431494" cy="54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1" y="6396335"/>
            <a:ext cx="1219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200" dirty="0"/>
              <a:t>Source: </a:t>
            </a:r>
            <a:r>
              <a:rPr lang="zh-TW" altLang="en-US" sz="1200" dirty="0"/>
              <a:t>https://store.line.me/stickershop/product/1340743/zh-Hant?utm_expid=.m6zVmes5SwW6xdiajiLatw.0&amp;utm_referrer=https%3A%2F%2Fstore.line.me%2Fstickershop%2Fproduct%2F1340743%2Fen</a:t>
            </a:r>
          </a:p>
        </p:txBody>
      </p:sp>
    </p:spTree>
    <p:extLst>
      <p:ext uri="{BB962C8B-B14F-4D97-AF65-F5344CB8AC3E}">
        <p14:creationId xmlns:p14="http://schemas.microsoft.com/office/powerpoint/2010/main" val="103128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8" descr="C:\Users\TJKuo\Pictures\MCU\Nu-LB-NUC140_s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1844675"/>
            <a:ext cx="5715000" cy="462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0"/>
          <p:cNvSpPr>
            <a:spLocks noChangeArrowheads="1"/>
          </p:cNvSpPr>
          <p:nvPr/>
        </p:nvSpPr>
        <p:spPr bwMode="auto">
          <a:xfrm>
            <a:off x="5032375" y="3370263"/>
            <a:ext cx="2087563" cy="1582737"/>
          </a:xfrm>
          <a:prstGeom prst="ellipse">
            <a:avLst/>
          </a:prstGeom>
          <a:noFill/>
          <a:ln w="31750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" name="Text Box 42"/>
          <p:cNvSpPr txBox="1">
            <a:spLocks noChangeArrowheads="1"/>
          </p:cNvSpPr>
          <p:nvPr/>
        </p:nvSpPr>
        <p:spPr bwMode="auto">
          <a:xfrm>
            <a:off x="7192963" y="3946525"/>
            <a:ext cx="1436687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rgbClr val="0000CC"/>
                </a:solidFill>
                <a:latin typeface="Arial Rounded MT Bold" panose="020F0704030504030204" pitchFamily="34" charset="0"/>
                <a:ea typeface="新細明體" panose="02020500000000000000" pitchFamily="18" charset="-120"/>
              </a:rPr>
              <a:t>LCD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CC"/>
                </a:solidFill>
                <a:latin typeface="Arial Rounded MT Bold" panose="020F0704030504030204" pitchFamily="34" charset="0"/>
                <a:ea typeface="新細明體" panose="02020500000000000000" pitchFamily="18" charset="-120"/>
              </a:rPr>
              <a:t>128x64 pixels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>
                <a:solidFill>
                  <a:srgbClr val="0000CC"/>
                </a:solidFill>
                <a:latin typeface="Arial Rounded MT Bold" panose="020F0704030504030204" pitchFamily="34" charset="0"/>
                <a:ea typeface="新細明體" panose="02020500000000000000" pitchFamily="18" charset="-120"/>
              </a:rPr>
              <a:t>SPI interface</a:t>
            </a:r>
          </a:p>
        </p:txBody>
      </p:sp>
    </p:spTree>
    <p:extLst>
      <p:ext uri="{BB962C8B-B14F-4D97-AF65-F5344CB8AC3E}">
        <p14:creationId xmlns:p14="http://schemas.microsoft.com/office/powerpoint/2010/main" val="653992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1715084" y="1912908"/>
            <a:ext cx="4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721609" y="2710345"/>
            <a:ext cx="4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715083" y="3507782"/>
            <a:ext cx="4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2426283" y="1331086"/>
            <a:ext cx="4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378433" y="1331086"/>
            <a:ext cx="4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330583" y="1331086"/>
            <a:ext cx="4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16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966400"/>
              </p:ext>
            </p:extLst>
          </p:nvPr>
        </p:nvGraphicFramePr>
        <p:xfrm>
          <a:off x="2166226" y="1720769"/>
          <a:ext cx="5442590" cy="32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2927">
                  <a:extLst>
                    <a:ext uri="{9D8B030D-6E8A-4147-A177-3AD203B41FA5}">
                      <a16:colId xmlns:a16="http://schemas.microsoft.com/office/drawing/2014/main" val="2339757436"/>
                    </a:ext>
                  </a:extLst>
                </a:gridCol>
                <a:gridCol w="952927">
                  <a:extLst>
                    <a:ext uri="{9D8B030D-6E8A-4147-A177-3AD203B41FA5}">
                      <a16:colId xmlns:a16="http://schemas.microsoft.com/office/drawing/2014/main" val="3272031523"/>
                    </a:ext>
                  </a:extLst>
                </a:gridCol>
                <a:gridCol w="952927">
                  <a:extLst>
                    <a:ext uri="{9D8B030D-6E8A-4147-A177-3AD203B41FA5}">
                      <a16:colId xmlns:a16="http://schemas.microsoft.com/office/drawing/2014/main" val="3788110883"/>
                    </a:ext>
                  </a:extLst>
                </a:gridCol>
                <a:gridCol w="2583809">
                  <a:extLst>
                    <a:ext uri="{9D8B030D-6E8A-4147-A177-3AD203B41FA5}">
                      <a16:colId xmlns:a16="http://schemas.microsoft.com/office/drawing/2014/main" val="4102832200"/>
                    </a:ext>
                  </a:extLst>
                </a:gridCol>
              </a:tblGrid>
              <a:tr h="8010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128388"/>
                  </a:ext>
                </a:extLst>
              </a:tr>
              <a:tr h="801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0971"/>
                  </a:ext>
                </a:extLst>
              </a:tr>
              <a:tr h="8010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777965"/>
                  </a:ext>
                </a:extLst>
              </a:tr>
              <a:tr h="801040">
                <a:tc gridSpan="4">
                  <a:txBody>
                    <a:bodyPr/>
                    <a:lstStyle/>
                    <a:p>
                      <a:r>
                        <a:rPr lang="zh-TW" altLang="en-US" sz="4000" dirty="0"/>
                        <a:t>用來顯示哪方獲勝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985098"/>
                  </a:ext>
                </a:extLst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1715082" y="4305219"/>
            <a:ext cx="4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16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034946" y="1331086"/>
            <a:ext cx="444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80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00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9550" y="200025"/>
            <a:ext cx="11791950" cy="64960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extern void draw_Bmp8x8(int16_t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draw_Bmp32x8(int16_t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draw_Bmp120x8(int16_t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draw_Bmp8x16(int16_t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draw_Bmp16x8(int16_t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draw_Bmp16x16(int16_t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draw_Bmp16x24(int16_t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draw_Bmp16x32(int16_t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draw_Bmp16x40(int16_t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draw_Bmp16x48(int16_t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draw_Bmp16x64(int16_t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draw_Bmp32x16(int16_t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draw_Bmp32x32(int16_t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draw_Bmp32x48(int16_t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draw_Bmp32x64(int16_t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draw_Bmp64x64(int16_t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</a:t>
            </a:r>
            <a:r>
              <a:rPr lang="en-US" altLang="zh-TW" dirty="0" err="1"/>
              <a:t>draw_LCD</a:t>
            </a:r>
            <a:r>
              <a:rPr lang="en-US" altLang="zh-TW" dirty="0"/>
              <a:t>(unsigned char *buffer);</a:t>
            </a:r>
          </a:p>
          <a:p>
            <a:r>
              <a:rPr lang="en-US" altLang="zh-TW" dirty="0"/>
              <a:t>extern void </a:t>
            </a:r>
            <a:r>
              <a:rPr lang="en-US" altLang="zh-TW" dirty="0" err="1"/>
              <a:t>print_Line</a:t>
            </a:r>
            <a:r>
              <a:rPr lang="en-US" altLang="zh-TW" dirty="0"/>
              <a:t>(int8_t line, char text[]);</a:t>
            </a:r>
          </a:p>
        </p:txBody>
      </p:sp>
    </p:spTree>
    <p:extLst>
      <p:ext uri="{BB962C8B-B14F-4D97-AF65-F5344CB8AC3E}">
        <p14:creationId xmlns:p14="http://schemas.microsoft.com/office/powerpoint/2010/main" val="283218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9550" y="200025"/>
            <a:ext cx="11791950" cy="64960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extern void draw_Bmp8x8(int16_t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draw_Bmp32x8(int16_t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draw_Bmp120x8(int16_t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draw_Bmp8x16(int16_t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draw_Bmp16x8(int16_t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extern void draw_Bmp16x16(int16_t x, int16_t y, uint16_t </a:t>
            </a:r>
            <a:r>
              <a:rPr lang="en-US" altLang="zh-TW" dirty="0" err="1">
                <a:solidFill>
                  <a:srgbClr val="FF0000"/>
                </a:solidFill>
              </a:rPr>
              <a:t>fgColor</a:t>
            </a:r>
            <a:r>
              <a:rPr lang="en-US" altLang="zh-TW" dirty="0">
                <a:solidFill>
                  <a:srgbClr val="FF0000"/>
                </a:solidFill>
              </a:rPr>
              <a:t>, uint16_t </a:t>
            </a:r>
            <a:r>
              <a:rPr lang="en-US" altLang="zh-TW" dirty="0" err="1">
                <a:solidFill>
                  <a:srgbClr val="FF0000"/>
                </a:solidFill>
              </a:rPr>
              <a:t>bgColor</a:t>
            </a:r>
            <a:r>
              <a:rPr lang="en-US" altLang="zh-TW" dirty="0">
                <a:solidFill>
                  <a:srgbClr val="FF0000"/>
                </a:solidFill>
              </a:rPr>
              <a:t>, unsigned char bitmap[]);</a:t>
            </a:r>
          </a:p>
          <a:p>
            <a:r>
              <a:rPr lang="en-US" altLang="zh-TW" dirty="0"/>
              <a:t>extern void draw_Bmp16x24(int16_t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draw_Bmp16x32(int16_t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draw_Bmp16x40(int16_t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draw_Bmp16x48(int16_t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draw_Bmp16x64(int16_t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draw_Bmp32x16(int16_t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draw_Bmp32x32(int16_t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draw_Bmp32x48(int16_t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draw_Bmp32x64(int16_t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draw_Bmp64x64(int16_t x, int16_t y, uint16_t </a:t>
            </a:r>
            <a:r>
              <a:rPr lang="en-US" altLang="zh-TW" dirty="0" err="1"/>
              <a:t>fgColor</a:t>
            </a:r>
            <a:r>
              <a:rPr lang="en-US" altLang="zh-TW" dirty="0"/>
              <a:t>, uint16_t </a:t>
            </a:r>
            <a:r>
              <a:rPr lang="en-US" altLang="zh-TW" dirty="0" err="1"/>
              <a:t>bgColor</a:t>
            </a:r>
            <a:r>
              <a:rPr lang="en-US" altLang="zh-TW" dirty="0"/>
              <a:t>, unsigned char bitmap[]);</a:t>
            </a:r>
          </a:p>
          <a:p>
            <a:r>
              <a:rPr lang="en-US" altLang="zh-TW" dirty="0"/>
              <a:t>extern void </a:t>
            </a:r>
            <a:r>
              <a:rPr lang="en-US" altLang="zh-TW" dirty="0" err="1"/>
              <a:t>draw_LCD</a:t>
            </a:r>
            <a:r>
              <a:rPr lang="en-US" altLang="zh-TW" dirty="0"/>
              <a:t>(unsigned char *buffer);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extern void </a:t>
            </a:r>
            <a:r>
              <a:rPr lang="en-US" altLang="zh-TW" dirty="0" err="1">
                <a:solidFill>
                  <a:srgbClr val="FF0000"/>
                </a:solidFill>
              </a:rPr>
              <a:t>print_Line</a:t>
            </a:r>
            <a:r>
              <a:rPr lang="en-US" altLang="zh-TW" dirty="0">
                <a:solidFill>
                  <a:srgbClr val="FF0000"/>
                </a:solidFill>
              </a:rPr>
              <a:t>(int8_t line, char text[]);</a:t>
            </a:r>
          </a:p>
        </p:txBody>
      </p:sp>
    </p:spTree>
    <p:extLst>
      <p:ext uri="{BB962C8B-B14F-4D97-AF65-F5344CB8AC3E}">
        <p14:creationId xmlns:p14="http://schemas.microsoft.com/office/powerpoint/2010/main" val="222672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35486"/>
          </a:xfrm>
        </p:spPr>
        <p:txBody>
          <a:bodyPr>
            <a:normAutofit/>
          </a:bodyPr>
          <a:lstStyle/>
          <a:p>
            <a:r>
              <a:rPr lang="zh-TW" altLang="en-US" dirty="0"/>
              <a:t>完成井字遊戲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開啟</a:t>
            </a:r>
            <a:r>
              <a:rPr lang="en-US" altLang="zh-TW" dirty="0"/>
              <a:t>LED</a:t>
            </a:r>
            <a:r>
              <a:rPr lang="zh-TW" altLang="en-US" dirty="0"/>
              <a:t>背光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dirty="0"/>
              <a:t>OX</a:t>
            </a:r>
            <a:r>
              <a:rPr lang="zh-TW" altLang="en-US" dirty="0"/>
              <a:t>輪流畫上九宮格（蜂鳴器短聲）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確認何方獲勝後，於最下方顯示資訊（蜂鳴器長聲）</a:t>
            </a:r>
            <a:endParaRPr lang="en-US" altLang="zh-TW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TW" altLang="en-US" dirty="0"/>
              <a:t>按任意鍵後重新開始遊戲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434269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1463</TotalTime>
  <Words>1203</Words>
  <Application>Microsoft Office PowerPoint</Application>
  <PresentationFormat>寬螢幕</PresentationFormat>
  <Paragraphs>56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Trebuchet MS</vt:lpstr>
      <vt:lpstr>Wingdings 3</vt:lpstr>
      <vt:lpstr>多面向</vt:lpstr>
      <vt:lpstr>微處理機系統 &amp;微處理機系統實習</vt:lpstr>
      <vt:lpstr>PowerPoint 簡報</vt:lpstr>
      <vt:lpstr>PowerPoint 簡報</vt:lpstr>
      <vt:lpstr>PowerPoint 簡報</vt:lpstr>
      <vt:lpstr>PowerPoint 簡報</vt:lpstr>
      <vt:lpstr>PowerPoint 簡報</vt:lpstr>
      <vt:lpstr>實作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微處理機系統 &amp;微處理機系統實習</dc:title>
  <dc:creator>Ray</dc:creator>
  <cp:lastModifiedBy>張哲誠</cp:lastModifiedBy>
  <cp:revision>68</cp:revision>
  <dcterms:created xsi:type="dcterms:W3CDTF">2019-02-11T08:25:49Z</dcterms:created>
  <dcterms:modified xsi:type="dcterms:W3CDTF">2021-11-09T18:02:35Z</dcterms:modified>
</cp:coreProperties>
</file>