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8" r:id="rId3"/>
    <p:sldId id="291" r:id="rId4"/>
    <p:sldId id="294" r:id="rId5"/>
    <p:sldId id="419" r:id="rId6"/>
    <p:sldId id="415" r:id="rId7"/>
    <p:sldId id="407" r:id="rId8"/>
    <p:sldId id="418" r:id="rId9"/>
    <p:sldId id="422" r:id="rId10"/>
    <p:sldId id="423" r:id="rId11"/>
    <p:sldId id="424" r:id="rId12"/>
    <p:sldId id="425" r:id="rId13"/>
    <p:sldId id="420" r:id="rId14"/>
    <p:sldId id="29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62225" y="5791201"/>
            <a:ext cx="3895725" cy="60007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21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90800" y="5086351"/>
            <a:ext cx="4000500" cy="60007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4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90800" y="5086351"/>
            <a:ext cx="4000500" cy="60007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語音泡泡: 矩形 2">
            <a:extLst>
              <a:ext uri="{FF2B5EF4-FFF2-40B4-BE49-F238E27FC236}">
                <a16:creationId xmlns:a16="http://schemas.microsoft.com/office/drawing/2014/main" id="{C50CA786-54FF-47D0-BC70-9FF782ECE93F}"/>
              </a:ext>
            </a:extLst>
          </p:cNvPr>
          <p:cNvSpPr/>
          <p:nvPr/>
        </p:nvSpPr>
        <p:spPr>
          <a:xfrm>
            <a:off x="6838950" y="3295650"/>
            <a:ext cx="2047875" cy="1019175"/>
          </a:xfrm>
          <a:prstGeom prst="wedgeRectCallout">
            <a:avLst>
              <a:gd name="adj1" fmla="val -64223"/>
              <a:gd name="adj2" fmla="val 1130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可以試試看，接收指令的使用方法</a:t>
            </a:r>
          </a:p>
        </p:txBody>
      </p:sp>
    </p:spTree>
    <p:extLst>
      <p:ext uri="{BB962C8B-B14F-4D97-AF65-F5344CB8AC3E}">
        <p14:creationId xmlns:p14="http://schemas.microsoft.com/office/powerpoint/2010/main" val="89319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B247-79D6-47A2-8B70-7F7BE898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368AB-0811-439E-B4DB-7F8FA7DF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8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5486"/>
          </a:xfrm>
        </p:spPr>
        <p:txBody>
          <a:bodyPr>
            <a:normAutofit/>
          </a:bodyPr>
          <a:lstStyle/>
          <a:p>
            <a:r>
              <a:rPr lang="zh-TW" altLang="en-US" dirty="0"/>
              <a:t>利用兩塊開發板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進行雙向通訊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井字遊戲連線版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誰先都可以，但要有防呆機制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dirty="0"/>
              <a:t>例如：不能連下兩步、下過的地方不能再下</a:t>
            </a:r>
            <a:r>
              <a:rPr lang="en-US" altLang="zh-TW" dirty="0"/>
              <a:t>…</a:t>
            </a:r>
            <a:r>
              <a:rPr lang="zh-TW" altLang="en-US" dirty="0"/>
              <a:t>等防呆機制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其它規定和之前都一樣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83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925614" y="1038816"/>
            <a:ext cx="3154261" cy="201335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9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205038"/>
            <a:ext cx="55880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555875" y="2852738"/>
            <a:ext cx="720725" cy="504825"/>
          </a:xfrm>
          <a:prstGeom prst="ellips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397125" y="3362325"/>
            <a:ext cx="1036638" cy="461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RS232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F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Transceiver</a:t>
            </a:r>
            <a:endParaRPr lang="zh-TW" altLang="en-US" sz="1200" b="1">
              <a:solidFill>
                <a:srgbClr val="FFF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324100" y="1743075"/>
            <a:ext cx="92868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RS232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connector</a:t>
            </a:r>
            <a:endParaRPr lang="zh-TW" altLang="en-US" sz="12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59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75" y="4180345"/>
            <a:ext cx="2270125" cy="183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4180345"/>
            <a:ext cx="2270125" cy="183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單箭頭接點 2"/>
          <p:cNvCxnSpPr/>
          <p:nvPr/>
        </p:nvCxnSpPr>
        <p:spPr>
          <a:xfrm>
            <a:off x="7280275" y="5098484"/>
            <a:ext cx="2362200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80275" y="4191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RS232</a:t>
            </a:r>
            <a:r>
              <a:rPr lang="zh-TW" altLang="en-US" dirty="0"/>
              <a:t>母 </a:t>
            </a:r>
            <a:r>
              <a:rPr lang="en-US" altLang="zh-TW" dirty="0"/>
              <a:t>to RS232</a:t>
            </a:r>
            <a:r>
              <a:rPr lang="zh-TW" altLang="en-US" dirty="0"/>
              <a:t>母（跳線</a:t>
            </a:r>
            <a:r>
              <a:rPr lang="en-US" altLang="zh-TW" dirty="0"/>
              <a:t>/2-3</a:t>
            </a:r>
            <a:r>
              <a:rPr lang="zh-TW" altLang="en-US" dirty="0"/>
              <a:t>反接版本）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336800" y="5098484"/>
            <a:ext cx="2362200" cy="0"/>
          </a:xfrm>
          <a:prstGeom prst="straightConnector1">
            <a:avLst/>
          </a:prstGeom>
          <a:ln w="254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336800" y="40640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</a:t>
            </a:r>
            <a:r>
              <a:rPr lang="en-US" altLang="zh-TW" dirty="0"/>
              <a:t>to RS232 + DB9</a:t>
            </a:r>
            <a:r>
              <a:rPr lang="zh-TW" altLang="en-US" dirty="0"/>
              <a:t>母母轉接頭（無跳線版本）</a:t>
            </a:r>
          </a:p>
        </p:txBody>
      </p:sp>
      <p:pic>
        <p:nvPicPr>
          <p:cNvPr id="2" name="圖片 1" descr="Computer &lt;strong&gt;desktop&lt;/strong&gt; PC 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8" y="4234855"/>
            <a:ext cx="1698127" cy="15084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000375" y="5209639"/>
            <a:ext cx="106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約</a:t>
            </a:r>
            <a:r>
              <a:rPr lang="en-US" altLang="zh-TW" dirty="0"/>
              <a:t>300</a:t>
            </a:r>
            <a:r>
              <a:rPr lang="zh-TW" altLang="en-US" dirty="0"/>
              <a:t>元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075612" y="520963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55</a:t>
            </a:r>
            <a:r>
              <a:rPr lang="zh-TW" altLang="en-US" dirty="0"/>
              <a:t>元</a:t>
            </a:r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線材準備（建議可以兩種都買，或視期末專題應用買其中一種也可以）</a:t>
            </a:r>
          </a:p>
        </p:txBody>
      </p:sp>
      <p:pic>
        <p:nvPicPr>
          <p:cNvPr id="13" name="Picture 6" descr="○RS232 轉接線／器- PChome 24h購物">
            <a:extLst>
              <a:ext uri="{FF2B5EF4-FFF2-40B4-BE49-F238E27FC236}">
                <a16:creationId xmlns:a16="http://schemas.microsoft.com/office/drawing/2014/main" id="{4FE352DD-ED5A-45C1-ACFB-849D0167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087" y="2695423"/>
            <a:ext cx="1440000" cy="14400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USB公↔ RS-232 - PChome 24h購物">
            <a:extLst>
              <a:ext uri="{FF2B5EF4-FFF2-40B4-BE49-F238E27FC236}">
                <a16:creationId xmlns:a16="http://schemas.microsoft.com/office/drawing/2014/main" id="{778C379C-4397-4F46-901E-6D7A254E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87" y="2512846"/>
            <a:ext cx="1440000" cy="14400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static-cdn.seeedstudio.site/media/catalog/product/cache/9d0ce51a71ce6a79dfa2a98d65a0f0bd/h/t/httpsstatics3.seeedstudio.comseeedimg2017-04yiettcalielsynyv78pxtrfq.jpg">
            <a:extLst>
              <a:ext uri="{FF2B5EF4-FFF2-40B4-BE49-F238E27FC236}">
                <a16:creationId xmlns:a16="http://schemas.microsoft.com/office/drawing/2014/main" id="{D961B51D-897E-498C-9AC2-6B335FEF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914" y="2677655"/>
            <a:ext cx="1440000" cy="108000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D3D9-7AC8-48AE-B081-EDA127AE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80E38-7DF2-49EC-AFE4-D0B16597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848"/>
            <a:ext cx="12192000" cy="58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8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71726" y="1609726"/>
            <a:ext cx="2381250" cy="5524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0"/>
            <a:ext cx="8817429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90775" y="4143376"/>
            <a:ext cx="3390899" cy="40004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49239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1562</TotalTime>
  <Words>126</Words>
  <Application>Microsoft Office PowerPoint</Application>
  <PresentationFormat>寬螢幕</PresentationFormat>
  <Paragraphs>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線材準備（建議可以兩種都買，或視期末專題應用買其中一種也可以）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79</cp:revision>
  <dcterms:created xsi:type="dcterms:W3CDTF">2019-02-11T08:25:49Z</dcterms:created>
  <dcterms:modified xsi:type="dcterms:W3CDTF">2021-11-16T16:33:47Z</dcterms:modified>
</cp:coreProperties>
</file>