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1F2FB-A81B-472C-A8D7-F27765A7D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E238E6-6238-C789-5A69-2FEC86115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30066-71B1-6081-4E02-83739C24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D92-0A24-49F0-B88C-57A017A16B3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65E74-5ABA-E85A-E675-D985C9B6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82F57-BB29-B20A-7B8E-9203094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1FB9-0383-479B-89DF-717FDBF1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5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9BDC5-BF7C-EFF3-59A4-989A460A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7D2442-167E-1BA9-F66C-1BF711ED8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68645-F640-DFFB-EDCA-6362A50E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D92-0A24-49F0-B88C-57A017A16B3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F1A9F-193B-00E4-51FC-F2470EDE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1DACE-0460-B12B-E3BB-FCE1611B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1FB9-0383-479B-89DF-717FDBF1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3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D8176A-3ABE-AB7D-36B3-9698CF961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8FF477-947D-EF5E-CDB7-5B1794D98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CF885-57F5-C2A6-A847-16FA31DB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D92-0A24-49F0-B88C-57A017A16B3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59F9-7A05-C995-2EC8-8AB0C8B9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1C264-1C24-6583-E6EA-C1878A02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1FB9-0383-479B-89DF-717FDBF1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ACD4F-D0AC-6731-7538-829FC04D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97E36-4B37-F66C-9933-DA8ECD0B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D9A04-4C68-0255-51F0-0F3FAC94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D92-0A24-49F0-B88C-57A017A16B3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1FF27-9449-4723-CCE4-84F29D88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4D30C-A169-604F-F6CE-5C31DFFA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1FB9-0383-479B-89DF-717FDBF1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6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2CC9-9B7E-42FB-B8D4-435AD845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6E44E-5EC3-0673-017C-94C0BBFF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AC1A9-212C-30D4-A883-F1B2D7DF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D92-0A24-49F0-B88C-57A017A16B3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B5E39-E5A3-E8F2-ABDD-B4069E87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8FA85-4EEB-C54A-4650-36A58A93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1FB9-0383-479B-89DF-717FDBF1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7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DE602-F6C1-F889-1111-E67A2CAE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C7BA4-D1B6-9193-C074-506300DE7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7DD9D-5F02-6BC1-D33B-57CE643C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6B6BA-C174-57B7-ADB0-D0C44BCA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D92-0A24-49F0-B88C-57A017A16B3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DCE2F-A25A-B4D0-042A-8FE34203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73B9B-1006-66F3-97D2-4D56381A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1FB9-0383-479B-89DF-717FDBF1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4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BBDD9-2760-0C43-9CF0-A497D037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4D4C9-95CA-CAD1-2F78-1A44BBE3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32FBC-2E71-B366-AEB7-861BA3339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217E01-D749-25FE-560E-DBC537B13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59DDF7-36B3-C4C0-031C-6C525D682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C280C8-62FC-D049-5C33-692EF317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D92-0A24-49F0-B88C-57A017A16B3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122ED3-AC33-8DEE-3808-BE2C6B12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1D92AD-EDC0-F924-3F5B-BDCF9B47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1FB9-0383-479B-89DF-717FDBF1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2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C5026-023A-F790-18A9-4561DDB1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C6B14C-8C35-D671-5518-6284DE23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D92-0A24-49F0-B88C-57A017A16B3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A29427-DC47-13EB-D6F1-9A154918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880B5D-3955-FCCD-0C56-C8791D25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1FB9-0383-479B-89DF-717FDBF1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8F2C8-968B-2811-8D37-2C4A06A2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D92-0A24-49F0-B88C-57A017A16B3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234B8C-839F-C3D3-F754-9F3E40E0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F904E7-5029-A62E-9FB2-BD733836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1FB9-0383-479B-89DF-717FDBF1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2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3FAEB-700B-722E-467E-039D9CD0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E09C4-63B7-677A-368E-6EEAC143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53777-E9C2-6C17-7CA8-266D4595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947D4-BE94-D1FA-D755-BDC40024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D92-0A24-49F0-B88C-57A017A16B3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7F846-D3B2-F0D3-2B1A-0EF1FA5A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9F3EA-1D0F-6168-623C-555DB9F1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1FB9-0383-479B-89DF-717FDBF1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D7153-E4FC-2A1A-3F19-7EBB029B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9CA907-BCFF-B2E2-881C-B0C9DDDCE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80703-27FD-B600-C17C-CB92B7CF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18E86-CE2F-3810-89C1-2E3F6DEB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D92-0A24-49F0-B88C-57A017A16B3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6DEBF-1B26-BD0E-3C4B-A6525E02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EE3F7-14C8-D90C-A963-80A6EDB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1FB9-0383-479B-89DF-717FDBF1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7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B69185-09AE-B4F6-0A96-C87202A5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06359-CBA5-9B5F-1593-14A623BE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A1707-547E-275A-E73D-08B1E890F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4D92-0A24-49F0-B88C-57A017A16B3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315A1-78BB-03E5-69CE-27E948C82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373D9-6123-F9D8-D2B9-D9D969E1E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1FB9-0383-479B-89DF-717FDBF1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7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65CD7A7-ABF4-3D24-B392-DF05FA95B4F6}"/>
              </a:ext>
            </a:extLst>
          </p:cNvPr>
          <p:cNvGrpSpPr/>
          <p:nvPr/>
        </p:nvGrpSpPr>
        <p:grpSpPr>
          <a:xfrm>
            <a:off x="723899" y="2498436"/>
            <a:ext cx="1614490" cy="1344901"/>
            <a:chOff x="5534024" y="2724149"/>
            <a:chExt cx="994785" cy="82867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E6B1E1B-FE97-EE93-7B6F-A92F66928F50}"/>
                </a:ext>
              </a:extLst>
            </p:cNvPr>
            <p:cNvSpPr/>
            <p:nvPr/>
          </p:nvSpPr>
          <p:spPr>
            <a:xfrm>
              <a:off x="5534024" y="2724149"/>
              <a:ext cx="828675" cy="828675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F247901-2CEB-7FBE-8DE4-EE48F7BDFEF3}"/>
                </a:ext>
              </a:extLst>
            </p:cNvPr>
            <p:cNvSpPr txBox="1"/>
            <p:nvPr/>
          </p:nvSpPr>
          <p:spPr>
            <a:xfrm>
              <a:off x="5700134" y="3018379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zh-CN" altLang="en-US" dirty="0"/>
                <a:t>方向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D1FDCF4-714E-EE73-A97B-A3781E2273BA}"/>
              </a:ext>
            </a:extLst>
          </p:cNvPr>
          <p:cNvSpPr txBox="1"/>
          <p:nvPr/>
        </p:nvSpPr>
        <p:spPr>
          <a:xfrm>
            <a:off x="8557206" y="3843336"/>
            <a:ext cx="96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图例：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43EAF0-AFE6-5EBF-6686-13A7C18134BD}"/>
              </a:ext>
            </a:extLst>
          </p:cNvPr>
          <p:cNvSpPr txBox="1"/>
          <p:nvPr/>
        </p:nvSpPr>
        <p:spPr>
          <a:xfrm>
            <a:off x="8557206" y="4184747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有调中转重车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CD1C44-25A3-A56F-CF67-E2FC1638E50F}"/>
              </a:ext>
            </a:extLst>
          </p:cNvPr>
          <p:cNvSpPr txBox="1"/>
          <p:nvPr/>
        </p:nvSpPr>
        <p:spPr>
          <a:xfrm>
            <a:off x="8557202" y="4786607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无调中转重车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C407B4-2B29-D174-5959-E2180CE4CF49}"/>
              </a:ext>
            </a:extLst>
          </p:cNvPr>
          <p:cNvSpPr txBox="1"/>
          <p:nvPr/>
        </p:nvSpPr>
        <p:spPr>
          <a:xfrm>
            <a:off x="8557204" y="4490292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有调中转空车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2431FC-3BA1-6D20-3B19-EF673E5A13CF}"/>
              </a:ext>
            </a:extLst>
          </p:cNvPr>
          <p:cNvSpPr txBox="1"/>
          <p:nvPr/>
        </p:nvSpPr>
        <p:spPr>
          <a:xfrm>
            <a:off x="8557200" y="5403793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本站装车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049C7F2-BBC1-A62C-E1C7-0F245ED32DF9}"/>
              </a:ext>
            </a:extLst>
          </p:cNvPr>
          <p:cNvSpPr txBox="1"/>
          <p:nvPr/>
        </p:nvSpPr>
        <p:spPr>
          <a:xfrm>
            <a:off x="8557200" y="5697876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本站卸车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4BCA39-02F1-7AF1-B46F-50BE059964A3}"/>
              </a:ext>
            </a:extLst>
          </p:cNvPr>
          <p:cNvSpPr txBox="1"/>
          <p:nvPr/>
        </p:nvSpPr>
        <p:spPr>
          <a:xfrm>
            <a:off x="8557201" y="5107030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无调中转空车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896261-9629-1E33-5223-A5A2B3FE65A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785681" y="4338636"/>
            <a:ext cx="771525" cy="5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811338-BBEE-414B-49DA-DE19CD4D37D7}"/>
              </a:ext>
            </a:extLst>
          </p:cNvPr>
          <p:cNvCxnSpPr>
            <a:cxnSpLocks/>
          </p:cNvCxnSpPr>
          <p:nvPr/>
        </p:nvCxnSpPr>
        <p:spPr>
          <a:xfrm flipV="1">
            <a:off x="7785681" y="4633981"/>
            <a:ext cx="771525" cy="59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D636CCB-E2C7-AFA6-2E92-86CC88F151EF}"/>
              </a:ext>
            </a:extLst>
          </p:cNvPr>
          <p:cNvCxnSpPr>
            <a:cxnSpLocks/>
          </p:cNvCxnSpPr>
          <p:nvPr/>
        </p:nvCxnSpPr>
        <p:spPr>
          <a:xfrm flipV="1">
            <a:off x="7785675" y="4949272"/>
            <a:ext cx="771525" cy="59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FB659A3-B01E-9E66-98BE-2002A40408CA}"/>
              </a:ext>
            </a:extLst>
          </p:cNvPr>
          <p:cNvCxnSpPr>
            <a:cxnSpLocks/>
          </p:cNvCxnSpPr>
          <p:nvPr/>
        </p:nvCxnSpPr>
        <p:spPr>
          <a:xfrm flipV="1">
            <a:off x="7785675" y="5264709"/>
            <a:ext cx="771525" cy="59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C5E57C6-7FDD-E7BB-AB18-431DE4399AA0}"/>
              </a:ext>
            </a:extLst>
          </p:cNvPr>
          <p:cNvCxnSpPr>
            <a:cxnSpLocks/>
          </p:cNvCxnSpPr>
          <p:nvPr/>
        </p:nvCxnSpPr>
        <p:spPr>
          <a:xfrm flipV="1">
            <a:off x="7785675" y="5550536"/>
            <a:ext cx="771525" cy="597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D7D0619-C9AF-059C-5C43-65F269E6A0BF}"/>
              </a:ext>
            </a:extLst>
          </p:cNvPr>
          <p:cNvCxnSpPr>
            <a:cxnSpLocks/>
          </p:cNvCxnSpPr>
          <p:nvPr/>
        </p:nvCxnSpPr>
        <p:spPr>
          <a:xfrm flipV="1">
            <a:off x="7785675" y="5864990"/>
            <a:ext cx="771525" cy="5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22B7E5F-CA87-A814-48E9-CFDDA0C803E1}"/>
              </a:ext>
            </a:extLst>
          </p:cNvPr>
          <p:cNvGrpSpPr/>
          <p:nvPr/>
        </p:nvGrpSpPr>
        <p:grpSpPr>
          <a:xfrm>
            <a:off x="3686175" y="2498435"/>
            <a:ext cx="1738315" cy="1344901"/>
            <a:chOff x="5534024" y="2724149"/>
            <a:chExt cx="1071081" cy="82867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4C8452E-D228-F8D2-A69D-4B762A0CD48B}"/>
                </a:ext>
              </a:extLst>
            </p:cNvPr>
            <p:cNvSpPr/>
            <p:nvPr/>
          </p:nvSpPr>
          <p:spPr>
            <a:xfrm>
              <a:off x="5534024" y="2724149"/>
              <a:ext cx="828675" cy="828675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238E439-9E2B-B31F-D283-3A56D94F5153}"/>
                </a:ext>
              </a:extLst>
            </p:cNvPr>
            <p:cNvSpPr txBox="1"/>
            <p:nvPr/>
          </p:nvSpPr>
          <p:spPr>
            <a:xfrm>
              <a:off x="5776430" y="3018379"/>
              <a:ext cx="828675" cy="227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r>
                <a:rPr lang="zh-CN" altLang="en-US" dirty="0"/>
                <a:t>站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E670D8A-85F5-66A6-4E0C-02A818C1A197}"/>
              </a:ext>
            </a:extLst>
          </p:cNvPr>
          <p:cNvGrpSpPr/>
          <p:nvPr/>
        </p:nvGrpSpPr>
        <p:grpSpPr>
          <a:xfrm>
            <a:off x="6648451" y="2519364"/>
            <a:ext cx="1614490" cy="1344901"/>
            <a:chOff x="5534024" y="2724149"/>
            <a:chExt cx="994785" cy="828675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6CF5D9B-6021-B35A-ACD1-E00AAEC12EAB}"/>
                </a:ext>
              </a:extLst>
            </p:cNvPr>
            <p:cNvSpPr/>
            <p:nvPr/>
          </p:nvSpPr>
          <p:spPr>
            <a:xfrm>
              <a:off x="5534024" y="2724149"/>
              <a:ext cx="828675" cy="828675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F35ADE7-9FDC-E420-20A8-866896190829}"/>
                </a:ext>
              </a:extLst>
            </p:cNvPr>
            <p:cNvSpPr txBox="1"/>
            <p:nvPr/>
          </p:nvSpPr>
          <p:spPr>
            <a:xfrm>
              <a:off x="5700134" y="3018379"/>
              <a:ext cx="828675" cy="227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r>
                <a:rPr lang="zh-CN" altLang="en-US" dirty="0"/>
                <a:t>方向</a:t>
              </a: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1348CF1-BF95-FD82-72D2-54F430A16811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1879745" y="2695391"/>
            <a:ext cx="2003386" cy="125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95FFB4B-237A-EB87-4C6E-01D876500DB1}"/>
              </a:ext>
            </a:extLst>
          </p:cNvPr>
          <p:cNvCxnSpPr>
            <a:cxnSpLocks/>
          </p:cNvCxnSpPr>
          <p:nvPr/>
        </p:nvCxnSpPr>
        <p:spPr>
          <a:xfrm>
            <a:off x="2051703" y="2934604"/>
            <a:ext cx="17011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7A9D14E-6D1E-106C-E4D0-D530D39C0871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081205" y="3160623"/>
            <a:ext cx="1604970" cy="1026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E65A910-7D21-6F89-1F5F-E0FB9A26B699}"/>
              </a:ext>
            </a:extLst>
          </p:cNvPr>
          <p:cNvCxnSpPr>
            <a:cxnSpLocks/>
          </p:cNvCxnSpPr>
          <p:nvPr/>
        </p:nvCxnSpPr>
        <p:spPr>
          <a:xfrm flipV="1">
            <a:off x="2051703" y="3371850"/>
            <a:ext cx="1682097" cy="475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FBCFDA8-734A-5B8E-2474-60AB328A8307}"/>
              </a:ext>
            </a:extLst>
          </p:cNvPr>
          <p:cNvCxnSpPr>
            <a:cxnSpLocks/>
          </p:cNvCxnSpPr>
          <p:nvPr/>
        </p:nvCxnSpPr>
        <p:spPr>
          <a:xfrm flipH="1">
            <a:off x="1828800" y="3705225"/>
            <a:ext cx="2143125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DBC1C51-B60C-7267-8EAF-6F5D54C25597}"/>
              </a:ext>
            </a:extLst>
          </p:cNvPr>
          <p:cNvCxnSpPr>
            <a:cxnSpLocks/>
          </p:cNvCxnSpPr>
          <p:nvPr/>
        </p:nvCxnSpPr>
        <p:spPr>
          <a:xfrm flipV="1">
            <a:off x="1952626" y="3566611"/>
            <a:ext cx="1885441" cy="5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9CF663B-64D7-9260-2C68-FF7C6DF1C265}"/>
              </a:ext>
            </a:extLst>
          </p:cNvPr>
          <p:cNvCxnSpPr>
            <a:cxnSpLocks/>
          </p:cNvCxnSpPr>
          <p:nvPr/>
        </p:nvCxnSpPr>
        <p:spPr>
          <a:xfrm flipH="1" flipV="1">
            <a:off x="4842836" y="2706201"/>
            <a:ext cx="2003386" cy="125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54CC099-16FD-457F-0D5A-6828B89F48F5}"/>
              </a:ext>
            </a:extLst>
          </p:cNvPr>
          <p:cNvCxnSpPr>
            <a:cxnSpLocks/>
          </p:cNvCxnSpPr>
          <p:nvPr/>
        </p:nvCxnSpPr>
        <p:spPr>
          <a:xfrm flipH="1">
            <a:off x="5014794" y="2945414"/>
            <a:ext cx="17011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E090AEC-7800-4290-BE94-0B96ABCA5B6F}"/>
              </a:ext>
            </a:extLst>
          </p:cNvPr>
          <p:cNvCxnSpPr>
            <a:cxnSpLocks/>
          </p:cNvCxnSpPr>
          <p:nvPr/>
        </p:nvCxnSpPr>
        <p:spPr>
          <a:xfrm flipH="1">
            <a:off x="5044296" y="3171433"/>
            <a:ext cx="1604970" cy="1026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06DFEDB-899A-9ED5-38C3-EE5611168E01}"/>
              </a:ext>
            </a:extLst>
          </p:cNvPr>
          <p:cNvCxnSpPr>
            <a:cxnSpLocks/>
          </p:cNvCxnSpPr>
          <p:nvPr/>
        </p:nvCxnSpPr>
        <p:spPr>
          <a:xfrm flipH="1" flipV="1">
            <a:off x="5014794" y="3382660"/>
            <a:ext cx="1682097" cy="475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9523AFE-B9AD-415B-495D-3E323977BD8D}"/>
              </a:ext>
            </a:extLst>
          </p:cNvPr>
          <p:cNvCxnSpPr>
            <a:cxnSpLocks/>
          </p:cNvCxnSpPr>
          <p:nvPr/>
        </p:nvCxnSpPr>
        <p:spPr>
          <a:xfrm>
            <a:off x="4791891" y="3716035"/>
            <a:ext cx="2143125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E9BE972-4676-9836-7825-D93A21CF576C}"/>
              </a:ext>
            </a:extLst>
          </p:cNvPr>
          <p:cNvCxnSpPr>
            <a:cxnSpLocks/>
          </p:cNvCxnSpPr>
          <p:nvPr/>
        </p:nvCxnSpPr>
        <p:spPr>
          <a:xfrm flipH="1" flipV="1">
            <a:off x="4915717" y="3577421"/>
            <a:ext cx="1885441" cy="5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9ED68B6-0DF1-862A-BA93-12DC285C51BA}"/>
              </a:ext>
            </a:extLst>
          </p:cNvPr>
          <p:cNvSpPr txBox="1"/>
          <p:nvPr/>
        </p:nvSpPr>
        <p:spPr>
          <a:xfrm>
            <a:off x="1879745" y="4338636"/>
            <a:ext cx="15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364</a:t>
            </a:r>
          </a:p>
          <a:p>
            <a:r>
              <a:rPr lang="en-US" altLang="zh-CN" dirty="0"/>
              <a:t>63</a:t>
            </a:r>
          </a:p>
          <a:p>
            <a:r>
              <a:rPr lang="en-US" altLang="zh-CN" dirty="0"/>
              <a:t>315</a:t>
            </a:r>
          </a:p>
          <a:p>
            <a:r>
              <a:rPr lang="en-US" altLang="zh-CN" dirty="0"/>
              <a:t>55</a:t>
            </a:r>
          </a:p>
          <a:p>
            <a:r>
              <a:rPr lang="en-US" altLang="zh-CN" dirty="0"/>
              <a:t>59</a:t>
            </a:r>
          </a:p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B31A2F8-0B0E-DA1A-86AD-B18E39B243AB}"/>
              </a:ext>
            </a:extLst>
          </p:cNvPr>
          <p:cNvSpPr txBox="1"/>
          <p:nvPr/>
        </p:nvSpPr>
        <p:spPr>
          <a:xfrm>
            <a:off x="4638675" y="4338636"/>
            <a:ext cx="15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321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495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31</a:t>
            </a:r>
          </a:p>
          <a:p>
            <a:r>
              <a:rPr lang="en-US" altLang="zh-CN" dirty="0"/>
              <a:t>126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57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41EB79-3A0E-36A8-784C-FD591D4A25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b="22565"/>
          <a:stretch/>
        </p:blipFill>
        <p:spPr>
          <a:xfrm>
            <a:off x="2053265" y="2752725"/>
            <a:ext cx="8085470" cy="12121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E99C835-DC30-82BF-25C1-447C5CC02B82}"/>
              </a:ext>
            </a:extLst>
          </p:cNvPr>
          <p:cNvCxnSpPr>
            <a:cxnSpLocks/>
          </p:cNvCxnSpPr>
          <p:nvPr/>
        </p:nvCxnSpPr>
        <p:spPr>
          <a:xfrm>
            <a:off x="2366962" y="2590800"/>
            <a:ext cx="74580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2E39100-5254-2D07-7A0A-1C256C1CAAC8}"/>
              </a:ext>
            </a:extLst>
          </p:cNvPr>
          <p:cNvSpPr txBox="1"/>
          <p:nvPr/>
        </p:nvSpPr>
        <p:spPr>
          <a:xfrm>
            <a:off x="5291137" y="2239889"/>
            <a:ext cx="160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通过旅客列车 </a:t>
            </a:r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CDEED2C-7B70-6969-430E-AAC51DB7667F}"/>
              </a:ext>
            </a:extLst>
          </p:cNvPr>
          <p:cNvCxnSpPr>
            <a:cxnSpLocks/>
          </p:cNvCxnSpPr>
          <p:nvPr/>
        </p:nvCxnSpPr>
        <p:spPr>
          <a:xfrm>
            <a:off x="2366962" y="2202061"/>
            <a:ext cx="74580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DB24191-F41A-DCC5-4A81-DD59CF0F51CF}"/>
              </a:ext>
            </a:extLst>
          </p:cNvPr>
          <p:cNvSpPr txBox="1"/>
          <p:nvPr/>
        </p:nvSpPr>
        <p:spPr>
          <a:xfrm>
            <a:off x="5291137" y="1860376"/>
            <a:ext cx="160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直达货物列车 </a:t>
            </a:r>
            <a:r>
              <a:rPr lang="en-US" altLang="zh-CN" sz="1400" dirty="0"/>
              <a:t>8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3F99746-86D6-C525-D5D8-0F56DA31F9EF}"/>
              </a:ext>
            </a:extLst>
          </p:cNvPr>
          <p:cNvCxnSpPr>
            <a:cxnSpLocks/>
          </p:cNvCxnSpPr>
          <p:nvPr/>
        </p:nvCxnSpPr>
        <p:spPr>
          <a:xfrm>
            <a:off x="2366962" y="1813321"/>
            <a:ext cx="38719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275630C-6359-2DDA-B1BD-F8FBDD3A5A5C}"/>
              </a:ext>
            </a:extLst>
          </p:cNvPr>
          <p:cNvSpPr txBox="1"/>
          <p:nvPr/>
        </p:nvSpPr>
        <p:spPr>
          <a:xfrm>
            <a:off x="3681412" y="1424582"/>
            <a:ext cx="1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到达直通货物列车 </a:t>
            </a:r>
            <a:r>
              <a:rPr lang="en-US" altLang="zh-CN" sz="1400" dirty="0"/>
              <a:t>6</a:t>
            </a:r>
            <a:endParaRPr lang="zh-CN" altLang="en-US" sz="1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9AA7473-3B8B-FB13-DFBB-1AA328196F96}"/>
              </a:ext>
            </a:extLst>
          </p:cNvPr>
          <p:cNvCxnSpPr>
            <a:cxnSpLocks/>
          </p:cNvCxnSpPr>
          <p:nvPr/>
        </p:nvCxnSpPr>
        <p:spPr>
          <a:xfrm>
            <a:off x="6266822" y="1813321"/>
            <a:ext cx="3558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B77A528-8FC6-B87F-3AFE-F80BE23EE7E3}"/>
              </a:ext>
            </a:extLst>
          </p:cNvPr>
          <p:cNvSpPr txBox="1"/>
          <p:nvPr/>
        </p:nvSpPr>
        <p:spPr>
          <a:xfrm>
            <a:off x="7047872" y="1435595"/>
            <a:ext cx="1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出发直通货物列车 </a:t>
            </a:r>
            <a:r>
              <a:rPr lang="en-US" altLang="zh-CN" sz="1400" dirty="0"/>
              <a:t>6</a:t>
            </a:r>
            <a:endParaRPr lang="zh-CN" altLang="en-US" sz="1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0A4378-4CFE-9219-8E39-52E3FBCC2F18}"/>
              </a:ext>
            </a:extLst>
          </p:cNvPr>
          <p:cNvCxnSpPr>
            <a:cxnSpLocks/>
          </p:cNvCxnSpPr>
          <p:nvPr/>
        </p:nvCxnSpPr>
        <p:spPr>
          <a:xfrm>
            <a:off x="2371723" y="1422648"/>
            <a:ext cx="38719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AD3EB83-FDD3-33FF-5891-0305FECD3A63}"/>
              </a:ext>
            </a:extLst>
          </p:cNvPr>
          <p:cNvSpPr txBox="1"/>
          <p:nvPr/>
        </p:nvSpPr>
        <p:spPr>
          <a:xfrm>
            <a:off x="3686173" y="1033909"/>
            <a:ext cx="1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到达区段货物列车 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B7F4F03-987E-1579-949C-985DA4547655}"/>
              </a:ext>
            </a:extLst>
          </p:cNvPr>
          <p:cNvCxnSpPr>
            <a:cxnSpLocks/>
          </p:cNvCxnSpPr>
          <p:nvPr/>
        </p:nvCxnSpPr>
        <p:spPr>
          <a:xfrm>
            <a:off x="6271583" y="1422648"/>
            <a:ext cx="3558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D95B1B6-45C5-1B56-E4F9-E15577BF1D41}"/>
              </a:ext>
            </a:extLst>
          </p:cNvPr>
          <p:cNvSpPr txBox="1"/>
          <p:nvPr/>
        </p:nvSpPr>
        <p:spPr>
          <a:xfrm>
            <a:off x="7052633" y="1044922"/>
            <a:ext cx="1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出发区段货物列车 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B85530A-5499-B21A-00B5-27B685B0D6F2}"/>
              </a:ext>
            </a:extLst>
          </p:cNvPr>
          <p:cNvCxnSpPr>
            <a:cxnSpLocks/>
          </p:cNvCxnSpPr>
          <p:nvPr/>
        </p:nvCxnSpPr>
        <p:spPr>
          <a:xfrm>
            <a:off x="2366962" y="1031975"/>
            <a:ext cx="38719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4FB8B08-0430-C10E-C585-844C36A65B90}"/>
              </a:ext>
            </a:extLst>
          </p:cNvPr>
          <p:cNvSpPr txBox="1"/>
          <p:nvPr/>
        </p:nvSpPr>
        <p:spPr>
          <a:xfrm>
            <a:off x="3681412" y="643236"/>
            <a:ext cx="1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到达摘挂列车 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F083568-41BF-FB0B-A3E4-1B9676D6CFC4}"/>
              </a:ext>
            </a:extLst>
          </p:cNvPr>
          <p:cNvCxnSpPr>
            <a:cxnSpLocks/>
          </p:cNvCxnSpPr>
          <p:nvPr/>
        </p:nvCxnSpPr>
        <p:spPr>
          <a:xfrm>
            <a:off x="6266822" y="1031975"/>
            <a:ext cx="3558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EDB1402-B3DD-1D8E-B878-6CE6BC2DB511}"/>
              </a:ext>
            </a:extLst>
          </p:cNvPr>
          <p:cNvSpPr txBox="1"/>
          <p:nvPr/>
        </p:nvSpPr>
        <p:spPr>
          <a:xfrm>
            <a:off x="7047872" y="654249"/>
            <a:ext cx="1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到达摘挂列车 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97D3015-F51B-E471-17DB-BD2C3141B425}"/>
              </a:ext>
            </a:extLst>
          </p:cNvPr>
          <p:cNvCxnSpPr>
            <a:cxnSpLocks/>
          </p:cNvCxnSpPr>
          <p:nvPr/>
        </p:nvCxnSpPr>
        <p:spPr>
          <a:xfrm flipH="1">
            <a:off x="2366962" y="4810125"/>
            <a:ext cx="74580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64F420A8-59E3-23F2-7115-62F69A6D23D9}"/>
              </a:ext>
            </a:extLst>
          </p:cNvPr>
          <p:cNvSpPr txBox="1"/>
          <p:nvPr/>
        </p:nvSpPr>
        <p:spPr>
          <a:xfrm>
            <a:off x="5291137" y="4421386"/>
            <a:ext cx="160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直达货物列车 </a:t>
            </a:r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352716B-7E97-A28F-1E39-E5919027A05D}"/>
              </a:ext>
            </a:extLst>
          </p:cNvPr>
          <p:cNvCxnSpPr>
            <a:cxnSpLocks/>
          </p:cNvCxnSpPr>
          <p:nvPr/>
        </p:nvCxnSpPr>
        <p:spPr>
          <a:xfrm flipH="1">
            <a:off x="2366962" y="4421386"/>
            <a:ext cx="74580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1DE568A-CC80-0913-B011-52563B044E95}"/>
              </a:ext>
            </a:extLst>
          </p:cNvPr>
          <p:cNvSpPr txBox="1"/>
          <p:nvPr/>
        </p:nvSpPr>
        <p:spPr>
          <a:xfrm>
            <a:off x="5291137" y="4032647"/>
            <a:ext cx="160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通过旅客列车 </a:t>
            </a:r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7792FCD-865E-8C34-68A8-414B90CCD0F0}"/>
              </a:ext>
            </a:extLst>
          </p:cNvPr>
          <p:cNvCxnSpPr>
            <a:cxnSpLocks/>
          </p:cNvCxnSpPr>
          <p:nvPr/>
        </p:nvCxnSpPr>
        <p:spPr>
          <a:xfrm flipH="1">
            <a:off x="2366962" y="6056809"/>
            <a:ext cx="38719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9B0150C-14FC-7C3D-A327-F41106A55B22}"/>
              </a:ext>
            </a:extLst>
          </p:cNvPr>
          <p:cNvSpPr txBox="1"/>
          <p:nvPr/>
        </p:nvSpPr>
        <p:spPr>
          <a:xfrm>
            <a:off x="3681412" y="5668070"/>
            <a:ext cx="1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出发摘挂列车 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E4BED5-E8DB-A581-D875-42BBDD9EA057}"/>
              </a:ext>
            </a:extLst>
          </p:cNvPr>
          <p:cNvCxnSpPr>
            <a:cxnSpLocks/>
          </p:cNvCxnSpPr>
          <p:nvPr/>
        </p:nvCxnSpPr>
        <p:spPr>
          <a:xfrm flipH="1">
            <a:off x="6266822" y="6056809"/>
            <a:ext cx="3558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92AAA7F-1702-B977-064E-8BB3604CD48E}"/>
              </a:ext>
            </a:extLst>
          </p:cNvPr>
          <p:cNvSpPr txBox="1"/>
          <p:nvPr/>
        </p:nvSpPr>
        <p:spPr>
          <a:xfrm>
            <a:off x="7047872" y="5679083"/>
            <a:ext cx="1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到达摘挂列车 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84964FE-67F1-D8CF-7997-7DEEDB637EC9}"/>
              </a:ext>
            </a:extLst>
          </p:cNvPr>
          <p:cNvCxnSpPr>
            <a:cxnSpLocks/>
          </p:cNvCxnSpPr>
          <p:nvPr/>
        </p:nvCxnSpPr>
        <p:spPr>
          <a:xfrm flipH="1">
            <a:off x="2371723" y="5666136"/>
            <a:ext cx="38719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9AD10AA-8B95-8FE1-AB24-D324F682D811}"/>
              </a:ext>
            </a:extLst>
          </p:cNvPr>
          <p:cNvSpPr txBox="1"/>
          <p:nvPr/>
        </p:nvSpPr>
        <p:spPr>
          <a:xfrm>
            <a:off x="3686173" y="5277397"/>
            <a:ext cx="1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出发区段货物列车 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D27B4A9-8AB6-9C16-45F9-AC4BF36D43D1}"/>
              </a:ext>
            </a:extLst>
          </p:cNvPr>
          <p:cNvCxnSpPr>
            <a:cxnSpLocks/>
          </p:cNvCxnSpPr>
          <p:nvPr/>
        </p:nvCxnSpPr>
        <p:spPr>
          <a:xfrm flipH="1">
            <a:off x="6271583" y="5666136"/>
            <a:ext cx="3558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F8F85A6-7FB5-1B31-1E76-5FAC99ED0589}"/>
              </a:ext>
            </a:extLst>
          </p:cNvPr>
          <p:cNvSpPr txBox="1"/>
          <p:nvPr/>
        </p:nvSpPr>
        <p:spPr>
          <a:xfrm>
            <a:off x="7052633" y="5288410"/>
            <a:ext cx="1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到达区段货物列车 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6746D04-45B4-BAA8-EF37-4CF850F3FB83}"/>
              </a:ext>
            </a:extLst>
          </p:cNvPr>
          <p:cNvCxnSpPr>
            <a:cxnSpLocks/>
          </p:cNvCxnSpPr>
          <p:nvPr/>
        </p:nvCxnSpPr>
        <p:spPr>
          <a:xfrm flipH="1">
            <a:off x="2366962" y="5275463"/>
            <a:ext cx="38719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5932494A-C423-CF53-AFDE-EFD8E38C5AF3}"/>
              </a:ext>
            </a:extLst>
          </p:cNvPr>
          <p:cNvSpPr txBox="1"/>
          <p:nvPr/>
        </p:nvSpPr>
        <p:spPr>
          <a:xfrm>
            <a:off x="3681412" y="4886724"/>
            <a:ext cx="1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出发直通货物列车 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CBA1907-24CE-83E7-A111-D2577E227EE1}"/>
              </a:ext>
            </a:extLst>
          </p:cNvPr>
          <p:cNvCxnSpPr>
            <a:cxnSpLocks/>
          </p:cNvCxnSpPr>
          <p:nvPr/>
        </p:nvCxnSpPr>
        <p:spPr>
          <a:xfrm flipH="1">
            <a:off x="6266822" y="5275463"/>
            <a:ext cx="3558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5B0C4C-4A6D-3528-5F0B-BA1E6EB3EDF5}"/>
              </a:ext>
            </a:extLst>
          </p:cNvPr>
          <p:cNvSpPr txBox="1"/>
          <p:nvPr/>
        </p:nvSpPr>
        <p:spPr>
          <a:xfrm>
            <a:off x="7047872" y="4897737"/>
            <a:ext cx="1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到达直通货物列车 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27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98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Junfeng</dc:creator>
  <cp:lastModifiedBy>Junfeng</cp:lastModifiedBy>
  <cp:revision>4</cp:revision>
  <dcterms:created xsi:type="dcterms:W3CDTF">2024-04-28T13:49:52Z</dcterms:created>
  <dcterms:modified xsi:type="dcterms:W3CDTF">2024-05-19T05:15:16Z</dcterms:modified>
</cp:coreProperties>
</file>