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4F738-CFF6-A13D-327D-7CC4A6B2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28E09E-2CDB-391E-F1DE-0D3F6723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28D4A-FD19-CD0F-4FAF-5A91E5E9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46DDA-9489-BFCF-CB4D-5A02C48E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C7AF7-D312-5B5F-829A-7F117A8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5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D320-27BA-9458-3E74-DB481C47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912BB-A098-FEA4-021A-7D33E99B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A91D7-BBB3-61CC-48C1-0DEB182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41B90-AB0C-A748-E59A-B68F0D0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EF467-E782-6E9C-4D46-A099D813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4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D6F9D5-619D-528B-90BE-7EB45FD29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17E7B-DCF2-43AC-CDFA-5044DAA1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F6C65-E69F-E2F4-8A7B-73B27742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94002-5E55-4F97-E32F-8585F86B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C789-72F9-DD36-504D-D464484A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E32D-BB0C-5D99-9AB1-F911FAF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CDB43-C95C-2C42-91AF-4E0F58A8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EA6E7-D2DB-A199-403B-7D87A3D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416F5-F474-FDC8-7B59-3CCD84A4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A1904-211F-8BC0-CAED-8817224F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1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AA757-E8E5-A262-5360-D4A9E3D0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C7165-A52C-217C-8A23-D18FB9C1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7CF61-4B13-B98A-6C10-48A025A9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D1255-378B-06FF-2ECB-0FBB64D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59D96-FF69-7773-6DB3-3946A2A8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9E2F-894C-A5A3-6760-F4198120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A938E-A509-8242-6F82-8CF0DC6C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169613-3334-6964-4140-78A9BA78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7E446-AAB2-B016-88F9-899AA2C3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F007F-1182-EC0D-52DA-7B3DA13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C6914-C061-C3BD-3CF7-9E193ED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F4952-242B-7283-78FA-86D55C2D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4F1A-7BA4-3332-73D3-521F58B0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0B147-EA07-2B7C-802D-7428936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1929D-D7A1-346A-21DF-F1D1CC613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DD39AF-5E4F-4AF0-B22C-18FC5F3E4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A0815C-C9C6-8DF7-B0BA-2C57A8C7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61066F-7FBF-B4BF-16E6-14B26042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12E25-B2DA-9F83-D43F-704C6415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8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9C1E-EF3F-8CF5-04FF-821646CA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269F76-7144-C10D-4227-B6858AEE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C9000-B81E-79F9-0213-3146D491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9D796-4122-C4EA-9813-008EEA12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7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9E077-54A5-5F6B-CF82-71DC0917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90082B-E4C0-9FAA-3732-FF199940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5F8622-9296-9D36-99C3-8385CF9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77A23-99B8-4733-91DE-D27519C8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680D2-FFBB-9104-AABC-2F862653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78AC7-76C5-80C5-8344-5CD5BD72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01046-ED23-7743-7216-4ECF4A84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2336C-CA69-1944-6460-3EE31FF8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18A34-2AD7-0954-751C-B12798EE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36C9-F088-605E-C577-09CCF068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09B7E-022D-2E5B-2482-E8845AB8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92ECB-9959-DFE7-74CA-B1DAE4B5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B723A-2F5E-05A7-1838-7929D27F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4003A-2831-86C4-AA7A-72B07CDF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57C93-7D84-5676-B0DF-64630B1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77617-A9DE-CB5E-05AB-0523EFE6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18573-7581-1185-6A96-76CD083F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67F5-639A-8BA8-F7CA-03E9362E2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63AD-1049-4CA2-A495-237D682328A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5A70A-0972-0029-A1A5-0D10412C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9551E-E187-9651-E7BF-2F38F76D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E30B-3AA4-41A7-8768-78CCD3B2D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B87CCC1-013E-7316-7FEF-3C3B9C4EC628}"/>
              </a:ext>
            </a:extLst>
          </p:cNvPr>
          <p:cNvGrpSpPr/>
          <p:nvPr/>
        </p:nvGrpSpPr>
        <p:grpSpPr>
          <a:xfrm>
            <a:off x="1382804" y="1409700"/>
            <a:ext cx="7265896" cy="4179151"/>
            <a:chOff x="1382804" y="1409700"/>
            <a:chExt cx="7265896" cy="4179151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66641F0-2FBF-4C56-E26D-34AF5EB6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804" y="1409700"/>
              <a:ext cx="7262130" cy="4179151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45AA59-1AD1-38E9-1843-5478CE7F293B}"/>
                </a:ext>
              </a:extLst>
            </p:cNvPr>
            <p:cNvSpPr txBox="1"/>
            <p:nvPr/>
          </p:nvSpPr>
          <p:spPr>
            <a:xfrm>
              <a:off x="7972425" y="411480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45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5960B84-A83F-7635-61FE-0449D153EE52}"/>
                </a:ext>
              </a:extLst>
            </p:cNvPr>
            <p:cNvSpPr txBox="1"/>
            <p:nvPr/>
          </p:nvSpPr>
          <p:spPr>
            <a:xfrm>
              <a:off x="7972425" y="451485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43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1490B52-70F8-079A-3450-79DCA671E947}"/>
                </a:ext>
              </a:extLst>
            </p:cNvPr>
            <p:cNvSpPr txBox="1"/>
            <p:nvPr/>
          </p:nvSpPr>
          <p:spPr>
            <a:xfrm>
              <a:off x="7972425" y="490537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C889BE-2A3B-29A8-2592-D2850CD8687A}"/>
                </a:ext>
              </a:extLst>
            </p:cNvPr>
            <p:cNvSpPr txBox="1"/>
            <p:nvPr/>
          </p:nvSpPr>
          <p:spPr>
            <a:xfrm>
              <a:off x="7981950" y="292417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41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732C789-6C65-AFDC-6F85-F9C21C5338E7}"/>
                </a:ext>
              </a:extLst>
            </p:cNvPr>
            <p:cNvSpPr txBox="1"/>
            <p:nvPr/>
          </p:nvSpPr>
          <p:spPr>
            <a:xfrm>
              <a:off x="7981950" y="332422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7CDE131-B2B9-1F7A-171A-7E1DFD749B04}"/>
                </a:ext>
              </a:extLst>
            </p:cNvPr>
            <p:cNvSpPr txBox="1"/>
            <p:nvPr/>
          </p:nvSpPr>
          <p:spPr>
            <a:xfrm>
              <a:off x="7981950" y="371475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44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863CA02-76BF-8C12-4320-24B6B63E9D36}"/>
                </a:ext>
              </a:extLst>
            </p:cNvPr>
            <p:cNvSpPr txBox="1"/>
            <p:nvPr/>
          </p:nvSpPr>
          <p:spPr>
            <a:xfrm>
              <a:off x="7991475" y="2133600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07D6482-948D-7CDF-E932-444365DEBCFB}"/>
                </a:ext>
              </a:extLst>
            </p:cNvPr>
            <p:cNvSpPr txBox="1"/>
            <p:nvPr/>
          </p:nvSpPr>
          <p:spPr>
            <a:xfrm>
              <a:off x="7991475" y="2524125"/>
              <a:ext cx="65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50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470F24-3F8C-62C9-63E1-CCBE8A843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74" b="28982"/>
          <a:stretch/>
        </p:blipFill>
        <p:spPr>
          <a:xfrm>
            <a:off x="1276354" y="1789524"/>
            <a:ext cx="8267291" cy="1128408"/>
          </a:xfrm>
          <a:prstGeom prst="rect">
            <a:avLst/>
          </a:prstGeom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8F6A76-2643-E76D-5FA4-BC6E50E0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74" y="2794107"/>
            <a:ext cx="7532049" cy="3006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4C218D-1D7E-DE0A-D41B-C53F766125F8}"/>
              </a:ext>
            </a:extLst>
          </p:cNvPr>
          <p:cNvSpPr txBox="1"/>
          <p:nvPr/>
        </p:nvSpPr>
        <p:spPr>
          <a:xfrm>
            <a:off x="2028825" y="3362325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E0AFF-E0D7-4116-F813-53FE5D5AEFCF}"/>
              </a:ext>
            </a:extLst>
          </p:cNvPr>
          <p:cNvSpPr txBox="1"/>
          <p:nvPr/>
        </p:nvSpPr>
        <p:spPr>
          <a:xfrm>
            <a:off x="2899451" y="342900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4966FE-2D56-8135-5B40-92EEBEECFA6C}"/>
              </a:ext>
            </a:extLst>
          </p:cNvPr>
          <p:cNvSpPr txBox="1"/>
          <p:nvPr/>
        </p:nvSpPr>
        <p:spPr>
          <a:xfrm>
            <a:off x="3848100" y="342900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EDDD0-D907-DAFE-C72B-44C226DB8D5D}"/>
              </a:ext>
            </a:extLst>
          </p:cNvPr>
          <p:cNvSpPr txBox="1"/>
          <p:nvPr/>
        </p:nvSpPr>
        <p:spPr>
          <a:xfrm>
            <a:off x="4785403" y="3541515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BD0322-CE78-3894-03D2-C0B1E2ABF8D2}"/>
              </a:ext>
            </a:extLst>
          </p:cNvPr>
          <p:cNvSpPr txBox="1"/>
          <p:nvPr/>
        </p:nvSpPr>
        <p:spPr>
          <a:xfrm>
            <a:off x="5638798" y="3559069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CD78BC-92AF-F4C2-3B85-B08AD9F7DFD5}"/>
              </a:ext>
            </a:extLst>
          </p:cNvPr>
          <p:cNvSpPr txBox="1"/>
          <p:nvPr/>
        </p:nvSpPr>
        <p:spPr>
          <a:xfrm>
            <a:off x="6554015" y="361950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F3546A-FF44-FE15-716D-CB435B992026}"/>
              </a:ext>
            </a:extLst>
          </p:cNvPr>
          <p:cNvSpPr txBox="1"/>
          <p:nvPr/>
        </p:nvSpPr>
        <p:spPr>
          <a:xfrm>
            <a:off x="7471161" y="3636765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6D452A-EB49-D918-F87A-FD60BD6D8973}"/>
              </a:ext>
            </a:extLst>
          </p:cNvPr>
          <p:cNvSpPr txBox="1"/>
          <p:nvPr/>
        </p:nvSpPr>
        <p:spPr>
          <a:xfrm>
            <a:off x="8323592" y="3743325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525B5C-07CF-5CD2-F0CB-11BCBAA7D7F6}"/>
              </a:ext>
            </a:extLst>
          </p:cNvPr>
          <p:cNvSpPr txBox="1"/>
          <p:nvPr/>
        </p:nvSpPr>
        <p:spPr>
          <a:xfrm>
            <a:off x="2028824" y="4755648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292715-545E-D672-8436-E1F076587784}"/>
              </a:ext>
            </a:extLst>
          </p:cNvPr>
          <p:cNvSpPr txBox="1"/>
          <p:nvPr/>
        </p:nvSpPr>
        <p:spPr>
          <a:xfrm>
            <a:off x="3015977" y="4755648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5309E0-2B8A-1EFF-263D-517431A70FF1}"/>
              </a:ext>
            </a:extLst>
          </p:cNvPr>
          <p:cNvSpPr txBox="1"/>
          <p:nvPr/>
        </p:nvSpPr>
        <p:spPr>
          <a:xfrm>
            <a:off x="3846279" y="4755648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51D2B7-8993-0D51-4428-FAF1F110B317}"/>
              </a:ext>
            </a:extLst>
          </p:cNvPr>
          <p:cNvSpPr txBox="1"/>
          <p:nvPr/>
        </p:nvSpPr>
        <p:spPr>
          <a:xfrm>
            <a:off x="4777805" y="4736598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EABF3E-F233-1B57-31A3-D64A61530276}"/>
              </a:ext>
            </a:extLst>
          </p:cNvPr>
          <p:cNvSpPr txBox="1"/>
          <p:nvPr/>
        </p:nvSpPr>
        <p:spPr>
          <a:xfrm>
            <a:off x="5648430" y="4589192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BBC190-9919-5D2F-11A3-3E810F2A760C}"/>
              </a:ext>
            </a:extLst>
          </p:cNvPr>
          <p:cNvSpPr txBox="1"/>
          <p:nvPr/>
        </p:nvSpPr>
        <p:spPr>
          <a:xfrm>
            <a:off x="6560088" y="4415957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8E1601-5DCF-DB5B-F62B-98846E9D397B}"/>
              </a:ext>
            </a:extLst>
          </p:cNvPr>
          <p:cNvSpPr txBox="1"/>
          <p:nvPr/>
        </p:nvSpPr>
        <p:spPr>
          <a:xfrm>
            <a:off x="7471160" y="4304953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D687AC-AE04-EC9D-E010-2F37C9EB120B}"/>
              </a:ext>
            </a:extLst>
          </p:cNvPr>
          <p:cNvSpPr txBox="1"/>
          <p:nvPr/>
        </p:nvSpPr>
        <p:spPr>
          <a:xfrm>
            <a:off x="8315995" y="4233197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C52413-2C82-18B3-BE78-401C2FC4FB49}"/>
              </a:ext>
            </a:extLst>
          </p:cNvPr>
          <p:cNvSpPr txBox="1"/>
          <p:nvPr/>
        </p:nvSpPr>
        <p:spPr>
          <a:xfrm>
            <a:off x="2048506" y="3884661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9FEB17-9363-82AA-8B0D-406C25C97C1E}"/>
              </a:ext>
            </a:extLst>
          </p:cNvPr>
          <p:cNvSpPr txBox="1"/>
          <p:nvPr/>
        </p:nvSpPr>
        <p:spPr>
          <a:xfrm>
            <a:off x="2997558" y="386358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C0467C-CAE8-0E49-93AF-74CDAECDE7E1}"/>
              </a:ext>
            </a:extLst>
          </p:cNvPr>
          <p:cNvSpPr txBox="1"/>
          <p:nvPr/>
        </p:nvSpPr>
        <p:spPr>
          <a:xfrm>
            <a:off x="3931452" y="386358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E1E68D-0069-3F81-ED43-67997E5CB571}"/>
              </a:ext>
            </a:extLst>
          </p:cNvPr>
          <p:cNvSpPr txBox="1"/>
          <p:nvPr/>
        </p:nvSpPr>
        <p:spPr>
          <a:xfrm>
            <a:off x="4831227" y="3833147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590198-C6F7-FEE2-3451-639C6A6D5D97}"/>
              </a:ext>
            </a:extLst>
          </p:cNvPr>
          <p:cNvSpPr txBox="1"/>
          <p:nvPr/>
        </p:nvSpPr>
        <p:spPr>
          <a:xfrm>
            <a:off x="5700618" y="386358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D75D33-5C48-1776-E059-D4594D9681AA}"/>
              </a:ext>
            </a:extLst>
          </p:cNvPr>
          <p:cNvSpPr txBox="1"/>
          <p:nvPr/>
        </p:nvSpPr>
        <p:spPr>
          <a:xfrm>
            <a:off x="6611133" y="3852197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EC9AB69-0E71-0275-6137-908323B56605}"/>
              </a:ext>
            </a:extLst>
          </p:cNvPr>
          <p:cNvSpPr txBox="1"/>
          <p:nvPr/>
        </p:nvSpPr>
        <p:spPr>
          <a:xfrm>
            <a:off x="2068162" y="4129654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43FC3C-F9E9-5B0E-2ADB-E31E89837700}"/>
              </a:ext>
            </a:extLst>
          </p:cNvPr>
          <p:cNvSpPr txBox="1"/>
          <p:nvPr/>
        </p:nvSpPr>
        <p:spPr>
          <a:xfrm>
            <a:off x="2941797" y="4091976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282FC43-547B-EFDC-B1DB-AB2B269150B7}"/>
              </a:ext>
            </a:extLst>
          </p:cNvPr>
          <p:cNvSpPr txBox="1"/>
          <p:nvPr/>
        </p:nvSpPr>
        <p:spPr>
          <a:xfrm>
            <a:off x="3848100" y="4129654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4373C1-F12B-2EFF-C5F2-E645E83C01E6}"/>
              </a:ext>
            </a:extLst>
          </p:cNvPr>
          <p:cNvSpPr txBox="1"/>
          <p:nvPr/>
        </p:nvSpPr>
        <p:spPr>
          <a:xfrm>
            <a:off x="4728122" y="4168626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78CB25-1792-76BA-3686-16C24962BEFC}"/>
              </a:ext>
            </a:extLst>
          </p:cNvPr>
          <p:cNvSpPr txBox="1"/>
          <p:nvPr/>
        </p:nvSpPr>
        <p:spPr>
          <a:xfrm>
            <a:off x="5658460" y="4057870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3BC698-206E-D414-3C82-FA57D03C33D3}"/>
              </a:ext>
            </a:extLst>
          </p:cNvPr>
          <p:cNvSpPr txBox="1"/>
          <p:nvPr/>
        </p:nvSpPr>
        <p:spPr>
          <a:xfrm>
            <a:off x="6535168" y="4023647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5DFB3F-9AE5-3A7E-9EE4-C9D3A9882544}"/>
              </a:ext>
            </a:extLst>
          </p:cNvPr>
          <p:cNvSpPr txBox="1"/>
          <p:nvPr/>
        </p:nvSpPr>
        <p:spPr>
          <a:xfrm>
            <a:off x="7508537" y="3990628"/>
            <a:ext cx="4857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0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Junfeng</dc:creator>
  <cp:lastModifiedBy>Junfeng</cp:lastModifiedBy>
  <cp:revision>4</cp:revision>
  <dcterms:created xsi:type="dcterms:W3CDTF">2024-06-03T15:47:09Z</dcterms:created>
  <dcterms:modified xsi:type="dcterms:W3CDTF">2024-06-04T14:40:30Z</dcterms:modified>
</cp:coreProperties>
</file>