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07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C156-7CF0-3410-865B-72562978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11376-56CC-DB23-C1AF-2619F0015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8E88B-9422-CAF3-1FA9-0AB19298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B82E3-985D-584F-9159-C961C4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40BCC-AB6B-E745-9CF6-5A5BA11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73A0-62F2-355C-C047-BD452AE5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BEE41-769B-958E-DBC4-4469D555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3CEAB-BD87-D827-979A-28A80E27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015A6-C023-80FF-DF4A-3CBA0E7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23F79-247E-C952-FC87-43E6E0B6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7D293-F500-B39B-C311-F7F49D87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82C53-564D-9CA8-21BC-8589523C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C1133-2B27-4C2A-7647-33B04606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3D497-C6D3-4B3D-5D61-A503713A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96980-301D-52FC-D25C-25596043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C4D3-FBA0-E3B9-393B-44E27AED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5901-2A3B-9EE5-425D-D1D58540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80E0A-7421-E69E-8DC7-F564BAF3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A0F2-B875-426E-4E79-F71DBD8B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E2FEC-5428-F5FD-3C91-BBD7FD8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6D4C-197F-695A-9E1C-AFCEC917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FE67D-9096-59FB-E7A6-0BBE8A6A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23F38-C9B3-A121-4027-80ACA6B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FD232-B70C-1C5B-DF43-D37D0085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F30E5-DA35-E46F-F35D-22E16060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3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8F443-C9BB-2BD2-A7B8-A01BC734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7DFB4-85B9-96F0-8D79-42936484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96288-9A55-E58B-59DC-5C23EEC68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B50BA-CE08-F868-D123-B554EF43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F2B22-090F-A969-EF25-3C0D6FD2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4E9EE-AEF7-0D8F-F748-DFFCF2F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4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3E45-7568-F550-8D93-5ADA2796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C3C25-1DB5-B3C5-08DF-379293E8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D42E3-6AFC-7379-68CB-588E9D339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0E828-30D3-FFAF-C50B-5D7315468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DB0E4-5C49-2E22-2871-C280FAC4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1D014-A566-A500-41FC-6B4E7202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977CC-BE43-D6A1-079B-9E7B6429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BDCE3-74CC-79E5-1BDB-9A221D12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9BCB7-5051-8567-3ED4-78C891E3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2A0A3-6D22-5E1F-2798-2EB7BC56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ABFCA-3787-F7F9-0D7F-8A44D154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93816-2C39-5E99-5DEE-28142F7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B872A-E8E3-338C-D22A-EC53DCAE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B593D-2834-B3C9-7187-959EA69F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0C1720-7C19-E57E-FD17-3B96FA2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7B710-283F-2318-AC0A-2A4DC58E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2645-8D4D-5F5E-F212-2CF36095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C5165-B2E4-549E-0EEC-87779BEA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0EF5-E640-77FF-DA52-C4206F62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E9971-D096-F858-2AD5-EC261B6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37DA4-7F50-18F0-6E2F-7FAB14E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D395A-C009-C359-45AD-68C5015E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8F17B2-6159-D95B-D32B-94C860A4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543A6-F74D-E57F-5A85-FDDE787D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79FAC-9618-C3BC-8B48-036F33E5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204DD-AE00-73D6-8799-09818928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BC434-F267-D36F-8CF2-0EAAE17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5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D3CBA-2D9E-8A5A-35A5-CABC7D25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58D21-0F1F-3B45-90D1-3CCD756E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A8C74-7DCA-9FBD-24FC-D315EA24A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269B-0386-42C2-813D-DB82791DC1C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DB116-F69B-8DE6-7D65-B03F91A97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22B1E-CDD0-5603-762B-1A07D110F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A869-6B1D-4E45-82A1-BF258C0D0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3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E048A6-8DF5-2B72-EFD1-A5FB5F1DC398}"/>
                  </a:ext>
                </a:extLst>
              </p:cNvPr>
              <p:cNvSpPr txBox="1"/>
              <p:nvPr/>
            </p:nvSpPr>
            <p:spPr>
              <a:xfrm>
                <a:off x="2390775" y="1323975"/>
                <a:ext cx="999183" cy="313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自装</m:t>
                          </m:r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自卸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7E048A6-8DF5-2B72-EFD1-A5FB5F1DC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1323975"/>
                <a:ext cx="999183" cy="313612"/>
              </a:xfrm>
              <a:prstGeom prst="rect">
                <a:avLst/>
              </a:prstGeom>
              <a:blipFill>
                <a:blip r:embed="rId2"/>
                <a:stretch>
                  <a:fillRect l="-1829" r="-4878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01F69C-8EF1-6A34-28EB-46E87CBC9B69}"/>
                  </a:ext>
                </a:extLst>
              </p:cNvPr>
              <p:cNvSpPr txBox="1"/>
              <p:nvPr/>
            </p:nvSpPr>
            <p:spPr>
              <a:xfrm>
                <a:off x="4453080" y="1287363"/>
                <a:ext cx="1123641" cy="35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自装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交出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01F69C-8EF1-6A34-28EB-46E87CBC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0" y="1287363"/>
                <a:ext cx="1123641" cy="350224"/>
              </a:xfrm>
              <a:prstGeom prst="rect">
                <a:avLst/>
              </a:prstGeom>
              <a:blipFill>
                <a:blip r:embed="rId3"/>
                <a:stretch>
                  <a:fillRect l="-2162" r="-6486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79D76B-86AA-30CC-DC43-BD42AFBEE2E1}"/>
                  </a:ext>
                </a:extLst>
              </p:cNvPr>
              <p:cNvSpPr txBox="1"/>
              <p:nvPr/>
            </p:nvSpPr>
            <p:spPr>
              <a:xfrm>
                <a:off x="6622558" y="1287363"/>
                <a:ext cx="431144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79D76B-86AA-30CC-DC43-BD42AFBE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558" y="1287363"/>
                <a:ext cx="431144" cy="347146"/>
              </a:xfrm>
              <a:prstGeom prst="rect">
                <a:avLst/>
              </a:prstGeom>
              <a:blipFill>
                <a:blip r:embed="rId4"/>
                <a:stretch>
                  <a:fillRect l="-7042" r="-15493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3EA740-FB9F-172F-59F4-8FE563B88221}"/>
                  </a:ext>
                </a:extLst>
              </p:cNvPr>
              <p:cNvSpPr txBox="1"/>
              <p:nvPr/>
            </p:nvSpPr>
            <p:spPr>
              <a:xfrm>
                <a:off x="2390775" y="2357933"/>
                <a:ext cx="1123641" cy="351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接入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自卸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3EA740-FB9F-172F-59F4-8FE563B88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2357933"/>
                <a:ext cx="1123641" cy="351571"/>
              </a:xfrm>
              <a:prstGeom prst="rect">
                <a:avLst/>
              </a:prstGeom>
              <a:blipFill>
                <a:blip r:embed="rId5"/>
                <a:stretch>
                  <a:fillRect l="-2162" r="-648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D95DEEA-8643-C61F-B263-70F729EB0097}"/>
                  </a:ext>
                </a:extLst>
              </p:cNvPr>
              <p:cNvSpPr txBox="1"/>
              <p:nvPr/>
            </p:nvSpPr>
            <p:spPr>
              <a:xfrm>
                <a:off x="2390775" y="3429000"/>
                <a:ext cx="661976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卸空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D95DEEA-8643-C61F-B263-70F729EB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3429000"/>
                <a:ext cx="661976" cy="349968"/>
              </a:xfrm>
              <a:prstGeom prst="rect">
                <a:avLst/>
              </a:prstGeom>
              <a:blipFill>
                <a:blip r:embed="rId6"/>
                <a:stretch>
                  <a:fillRect l="-4587" r="-1100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88974F-8A80-55E2-017A-AC73C91A0512}"/>
                  </a:ext>
                </a:extLst>
              </p:cNvPr>
              <p:cNvSpPr txBox="1"/>
              <p:nvPr/>
            </p:nvSpPr>
            <p:spPr>
              <a:xfrm>
                <a:off x="4453080" y="3431822"/>
                <a:ext cx="661976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交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重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88974F-8A80-55E2-017A-AC73C91A0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0" y="3431822"/>
                <a:ext cx="661976" cy="347146"/>
              </a:xfrm>
              <a:prstGeom prst="rect">
                <a:avLst/>
              </a:prstGeom>
              <a:blipFill>
                <a:blip r:embed="rId7"/>
                <a:stretch>
                  <a:fillRect l="-4587" r="-10092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B965B11-07D2-2306-5538-2CA5E80B3F85}"/>
              </a:ext>
            </a:extLst>
          </p:cNvPr>
          <p:cNvSpPr txBox="1"/>
          <p:nvPr/>
        </p:nvSpPr>
        <p:spPr>
          <a:xfrm>
            <a:off x="6774811" y="3501969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C71322-D858-1747-D3AA-FEFB90C1F3E1}"/>
              </a:ext>
            </a:extLst>
          </p:cNvPr>
          <p:cNvSpPr txBox="1"/>
          <p:nvPr/>
        </p:nvSpPr>
        <p:spPr>
          <a:xfrm>
            <a:off x="3684887" y="1323975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6F34B14-B5CC-3EE2-1391-91421FC4DEBF}"/>
                  </a:ext>
                </a:extLst>
              </p:cNvPr>
              <p:cNvSpPr txBox="1"/>
              <p:nvPr/>
            </p:nvSpPr>
            <p:spPr>
              <a:xfrm>
                <a:off x="4453080" y="2357932"/>
                <a:ext cx="1123641" cy="351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接运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通过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6F34B14-B5CC-3EE2-1391-91421FC4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0" y="2357932"/>
                <a:ext cx="1123641" cy="351571"/>
              </a:xfrm>
              <a:prstGeom prst="rect">
                <a:avLst/>
              </a:prstGeom>
              <a:blipFill>
                <a:blip r:embed="rId8"/>
                <a:stretch>
                  <a:fillRect l="-2162" r="-59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825DC0E-1398-2C35-E0C3-41D826F29668}"/>
                  </a:ext>
                </a:extLst>
              </p:cNvPr>
              <p:cNvSpPr txBox="1"/>
              <p:nvPr/>
            </p:nvSpPr>
            <p:spPr>
              <a:xfrm>
                <a:off x="6515385" y="2357932"/>
                <a:ext cx="661976" cy="351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接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重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825DC0E-1398-2C35-E0C3-41D826F2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85" y="2357932"/>
                <a:ext cx="661976" cy="351571"/>
              </a:xfrm>
              <a:prstGeom prst="rect">
                <a:avLst/>
              </a:prstGeom>
              <a:blipFill>
                <a:blip r:embed="rId9"/>
                <a:stretch>
                  <a:fillRect l="-4630" r="-1018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16A8EBE9-0250-3860-1197-E0C706DF72DD}"/>
              </a:ext>
            </a:extLst>
          </p:cNvPr>
          <p:cNvSpPr txBox="1"/>
          <p:nvPr/>
        </p:nvSpPr>
        <p:spPr>
          <a:xfrm>
            <a:off x="2707320" y="1812669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FCF671-6D6E-E968-8EA2-4FD7F7143361}"/>
              </a:ext>
            </a:extLst>
          </p:cNvPr>
          <p:cNvSpPr txBox="1"/>
          <p:nvPr/>
        </p:nvSpPr>
        <p:spPr>
          <a:xfrm>
            <a:off x="3678848" y="2357932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483DC5-9F9F-0640-2D86-4DE69F49E0A3}"/>
              </a:ext>
            </a:extLst>
          </p:cNvPr>
          <p:cNvSpPr txBox="1"/>
          <p:nvPr/>
        </p:nvSpPr>
        <p:spPr>
          <a:xfrm>
            <a:off x="3678848" y="3501969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43C020-5895-DCF0-7347-22A754819CCC}"/>
              </a:ext>
            </a:extLst>
          </p:cNvPr>
          <p:cNvSpPr txBox="1"/>
          <p:nvPr/>
        </p:nvSpPr>
        <p:spPr>
          <a:xfrm>
            <a:off x="6601098" y="1812669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9BF839-615C-A036-D8C7-02CFD0FBFC6F}"/>
              </a:ext>
            </a:extLst>
          </p:cNvPr>
          <p:cNvSpPr txBox="1"/>
          <p:nvPr/>
        </p:nvSpPr>
        <p:spPr>
          <a:xfrm>
            <a:off x="4769625" y="1812669"/>
            <a:ext cx="4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E21F94-E420-63B2-1F18-F9AC088D96A0}"/>
              </a:ext>
            </a:extLst>
          </p:cNvPr>
          <p:cNvSpPr txBox="1"/>
          <p:nvPr/>
        </p:nvSpPr>
        <p:spPr>
          <a:xfrm>
            <a:off x="5854365" y="1325463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487B0A0-6676-E376-61E0-2D7BAD56BF07}"/>
              </a:ext>
            </a:extLst>
          </p:cNvPr>
          <p:cNvSpPr txBox="1"/>
          <p:nvPr/>
        </p:nvSpPr>
        <p:spPr>
          <a:xfrm>
            <a:off x="5854365" y="2357932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4B5657-43F5-5B88-DA6E-769D5E1F5162}"/>
              </a:ext>
            </a:extLst>
          </p:cNvPr>
          <p:cNvSpPr txBox="1"/>
          <p:nvPr/>
        </p:nvSpPr>
        <p:spPr>
          <a:xfrm>
            <a:off x="5843587" y="3429000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05CF25-FF0E-4D30-ACB7-480997119AFF}"/>
              </a:ext>
            </a:extLst>
          </p:cNvPr>
          <p:cNvSpPr txBox="1"/>
          <p:nvPr/>
        </p:nvSpPr>
        <p:spPr>
          <a:xfrm rot="16200000">
            <a:off x="2615671" y="2991921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6EF1904-7F04-E08C-ACE0-39A049484E23}"/>
              </a:ext>
            </a:extLst>
          </p:cNvPr>
          <p:cNvSpPr txBox="1"/>
          <p:nvPr/>
        </p:nvSpPr>
        <p:spPr>
          <a:xfrm rot="5400000">
            <a:off x="4701878" y="3119438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631A47-21CF-8739-7480-5EBBBCBF2726}"/>
              </a:ext>
            </a:extLst>
          </p:cNvPr>
          <p:cNvSpPr txBox="1"/>
          <p:nvPr/>
        </p:nvSpPr>
        <p:spPr>
          <a:xfrm rot="5400000">
            <a:off x="6560734" y="3119438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891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C53606-9595-7D8B-CE48-AC9626EC62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18"/>
            <a:ext cx="12192000" cy="55166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3A0487-C479-A446-AE4A-EE4FF5E3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123" y="570899"/>
            <a:ext cx="1425874" cy="8038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5A8ADE-2872-F46F-8C11-E31B9C8F0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82" y="1795214"/>
            <a:ext cx="1475753" cy="806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C034B2-EF47-D8B4-2A14-96FC2D04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364" y="565918"/>
            <a:ext cx="1425874" cy="806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618C9F-6343-9A7A-8A58-4B11D5883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336" y="1756856"/>
            <a:ext cx="1428578" cy="8301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75CCCE-2771-41B4-F6F0-FF7948150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668" y="1850370"/>
            <a:ext cx="1425874" cy="8175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AAF065-FF0B-1991-A019-EFD92FA32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210" y="2895157"/>
            <a:ext cx="1416368" cy="807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9624E8-D970-BE66-20A2-0EED0529D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839" y="3259771"/>
            <a:ext cx="1425874" cy="8270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D9DE0DC-056D-84ED-FA1C-BECC9A5AE1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0880" y="584921"/>
            <a:ext cx="1435380" cy="8175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AC5EBB5-0841-B448-FAC4-759A79EF66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7396" y="580169"/>
            <a:ext cx="1435380" cy="8270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D11E180-F3F5-80F7-511E-D9F7AE3E0B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5711" y="1745316"/>
            <a:ext cx="1425874" cy="83651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39E69F5-AD0D-A48F-2816-4C47498D0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1469" y="589675"/>
            <a:ext cx="1435380" cy="80799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CE4138-4985-AE8B-EEB6-AE19C0A85D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262" y="1813087"/>
            <a:ext cx="1435380" cy="8175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87884B6-24F0-6130-33A7-8DCCF1C15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710" y="591519"/>
            <a:ext cx="1444885" cy="8365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CD8D674-3A21-0F11-A248-FFA1C78006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0347" y="4096217"/>
            <a:ext cx="1425874" cy="8270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F1A8FD8-2017-B4D3-C16E-B0BCC88366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1095" y="5269024"/>
            <a:ext cx="1425874" cy="8079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02574F8-1788-0FA3-F825-919F818078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02783" y="5266383"/>
            <a:ext cx="1444885" cy="82700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52057CC-2372-F377-542B-98D2E5236B7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08205" y="3931797"/>
            <a:ext cx="1435380" cy="7984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D2BEA62-77E8-C628-F72F-6C7EE1CD6A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79735" y="5266383"/>
            <a:ext cx="1435380" cy="83651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0D6E5D2-4D99-CADF-C2BB-8611740A8E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94952" y="3881610"/>
            <a:ext cx="1444885" cy="8175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65B1706-4124-BA44-9F53-EB05F7A886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26969" y="5238459"/>
            <a:ext cx="1425874" cy="81750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4D30A51-03C2-FCA6-BFB2-566A21CEF0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85553" y="3872105"/>
            <a:ext cx="1425874" cy="82700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8C74408-5E3E-5C6E-4CDD-1196CEC1FBB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11427" y="4724162"/>
            <a:ext cx="1444885" cy="81750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84527C6-EF9C-24F5-F883-69C561F6594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61049" y="5056027"/>
            <a:ext cx="1444885" cy="82700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80A777C-AF5B-A035-B15F-B2796E5EFA4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489156" y="5903201"/>
            <a:ext cx="1406863" cy="8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74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5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Junfeng</dc:creator>
  <cp:lastModifiedBy>Junfeng</cp:lastModifiedBy>
  <cp:revision>3</cp:revision>
  <dcterms:created xsi:type="dcterms:W3CDTF">2024-06-11T15:40:06Z</dcterms:created>
  <dcterms:modified xsi:type="dcterms:W3CDTF">2024-06-17T05:10:17Z</dcterms:modified>
</cp:coreProperties>
</file>