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434" r:id="rId3"/>
    <p:sldId id="419" r:id="rId4"/>
    <p:sldId id="511" r:id="rId5"/>
    <p:sldId id="523" r:id="rId6"/>
    <p:sldId id="512" r:id="rId7"/>
    <p:sldId id="524" r:id="rId8"/>
    <p:sldId id="513" r:id="rId9"/>
    <p:sldId id="525" r:id="rId10"/>
    <p:sldId id="514" r:id="rId11"/>
    <p:sldId id="526" r:id="rId12"/>
    <p:sldId id="45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, Gail" initials="ZG" lastIdx="1" clrIdx="0">
    <p:extLst>
      <p:ext uri="{19B8F6BF-5375-455C-9EA6-DF929625EA0E}">
        <p15:presenceInfo xmlns:p15="http://schemas.microsoft.com/office/powerpoint/2012/main" userId="S-1-5-21-1238556467-1463016181-1696733697-220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005"/>
    <a:srgbClr val="B9B9B9"/>
    <a:srgbClr val="0033CC"/>
    <a:srgbClr val="FFFFFF"/>
    <a:srgbClr val="595959"/>
    <a:srgbClr val="FF7C80"/>
    <a:srgbClr val="FF2D13"/>
    <a:srgbClr val="727171"/>
    <a:srgbClr val="C9CACA"/>
    <a:srgbClr val="A3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83832" autoAdjust="0"/>
  </p:normalViewPr>
  <p:slideViewPr>
    <p:cSldViewPr snapToGrid="0">
      <p:cViewPr varScale="1">
        <p:scale>
          <a:sx n="133" d="100"/>
          <a:sy n="133" d="100"/>
        </p:scale>
        <p:origin x="111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D4305-0E5C-4FA1-B2F8-0DA27C65EA29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E3EE2-D3C7-4E16-B300-3454B462C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278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80D0B-8D00-4DBF-9D3E-DD6CF5D9A421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C2E81-CA76-43A8-80AE-97770383B6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36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这是说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2E81-CA76-43A8-80AE-97770383B6B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2E81-CA76-43A8-80AE-97770383B6B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76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2E81-CA76-43A8-80AE-97770383B6B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2E81-CA76-43A8-80AE-97770383B6B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556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2E81-CA76-43A8-80AE-97770383B6B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29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2E81-CA76-43A8-80AE-97770383B6B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578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2E81-CA76-43A8-80AE-97770383B6B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173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2E81-CA76-43A8-80AE-97770383B6B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4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2E81-CA76-43A8-80AE-97770383B6B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311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2E81-CA76-43A8-80AE-97770383B6B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6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2192000" cy="6721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36572"/>
            <a:ext cx="10375469" cy="792162"/>
          </a:xfrm>
        </p:spPr>
        <p:txBody>
          <a:bodyPr anchor="b">
            <a:normAutofit/>
          </a:bodyPr>
          <a:lstStyle>
            <a:lvl1pPr algn="r">
              <a:defRPr sz="400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007227"/>
            <a:ext cx="10375469" cy="749149"/>
          </a:xfrm>
        </p:spPr>
        <p:txBody>
          <a:bodyPr>
            <a:normAutofit/>
          </a:bodyPr>
          <a:lstStyle>
            <a:lvl1pPr marL="0" indent="0" algn="r">
              <a:buNone/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D85EDCC9-2E03-43E0-B1EE-B2F3A7BCC5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接连接符 5"/>
          <p:cNvCxnSpPr/>
          <p:nvPr userDrawn="1"/>
        </p:nvCxnSpPr>
        <p:spPr bwMode="auto">
          <a:xfrm>
            <a:off x="685369" y="3756376"/>
            <a:ext cx="1051560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12700" dist="12700" dir="5400000" algn="t" rotWithShape="0">
              <a:sysClr val="window" lastClr="FFFFFF"/>
            </a:outerShdw>
          </a:effectLst>
        </p:spPr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69" y="281751"/>
            <a:ext cx="1921353" cy="676376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758263"/>
            <a:ext cx="10362769" cy="457128"/>
          </a:xfrm>
        </p:spPr>
        <p:txBody>
          <a:bodyPr>
            <a:noAutofit/>
          </a:bodyPr>
          <a:lstStyle>
            <a:lvl1pPr marL="0" indent="0" algn="r">
              <a:buNone/>
              <a:defRPr sz="20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pPr lvl="0"/>
            <a:r>
              <a:rPr lang="en-US" altLang="zh-CN" dirty="0"/>
              <a:t>Click to add Speaker</a:t>
            </a:r>
            <a:endParaRPr lang="zh-CN" alt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227072"/>
            <a:ext cx="10362769" cy="370328"/>
          </a:xfrm>
        </p:spPr>
        <p:txBody>
          <a:bodyPr>
            <a:noAutofit/>
          </a:bodyPr>
          <a:lstStyle>
            <a:lvl1pPr marL="0" indent="0" algn="r">
              <a:buNone/>
              <a:defRPr sz="18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pPr lvl="0"/>
            <a:r>
              <a:rPr lang="en-US" altLang="zh-CN" dirty="0"/>
              <a:t>Click to add Title/Time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05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29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058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665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4314" y="5963233"/>
            <a:ext cx="2743200" cy="365125"/>
          </a:xfrm>
          <a:prstGeom prst="rect">
            <a:avLst/>
          </a:prstGeom>
        </p:spPr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2023/11/13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973" y="2439604"/>
            <a:ext cx="4196054" cy="147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5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20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685800" indent="-228600">
              <a:lnSpc>
                <a:spcPct val="150000"/>
              </a:lnSpc>
              <a:buClr>
                <a:srgbClr val="B60005"/>
              </a:buClr>
              <a:buFont typeface="Arial" panose="020B0604020202020204" pitchFamily="34" charset="0"/>
              <a:buChar char="►"/>
              <a:defRPr sz="20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Clr>
                <a:srgbClr val="B60005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Clr>
                <a:srgbClr val="B60005"/>
              </a:buClr>
              <a:buFont typeface="Calibri" panose="020F0502020204030204" pitchFamily="34" charset="0"/>
              <a:buChar char="‐"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Clr>
                <a:srgbClr val="B60005"/>
              </a:buClr>
              <a:buFont typeface="Arial" panose="020B0604020202020204" pitchFamily="34" charset="0"/>
              <a:buChar char="»"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29201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D85EDCC9-2E03-43E0-B1EE-B2F3A7BCC5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3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 baseline="0"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直接连接符 5"/>
          <p:cNvCxnSpPr/>
          <p:nvPr userDrawn="1"/>
        </p:nvCxnSpPr>
        <p:spPr bwMode="auto">
          <a:xfrm>
            <a:off x="838200" y="4589463"/>
            <a:ext cx="1051560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12700" dist="12700" dir="5400000" algn="t" rotWithShape="0">
              <a:sysClr val="window" lastClr="FFFFFF"/>
            </a:outerShdw>
          </a:effectLst>
        </p:spPr>
      </p:cxnSp>
      <p:sp>
        <p:nvSpPr>
          <p:cNvPr id="8" name="Rectangle 7"/>
          <p:cNvSpPr/>
          <p:nvPr userDrawn="1"/>
        </p:nvSpPr>
        <p:spPr>
          <a:xfrm>
            <a:off x="0" y="0"/>
            <a:ext cx="11811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76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07432"/>
            <a:ext cx="5181600" cy="5001268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07432"/>
            <a:ext cx="5181600" cy="5001268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54314" y="596323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8BB43FC1-46F3-4C43-B571-6DB3BC31714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D85EDCC9-2E03-43E0-B1EE-B2F3A7BCC5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15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2401"/>
            <a:ext cx="10515600" cy="761999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081087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9461"/>
            <a:ext cx="5157787" cy="3684588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  <a:lvl2pPr>
              <a:defRPr baseline="0">
                <a:latin typeface="Calibri" panose="020F0502020204030204" pitchFamily="34" charset="0"/>
              </a:defRPr>
            </a:lvl2pPr>
            <a:lvl3pPr>
              <a:defRPr baseline="0">
                <a:latin typeface="Calibri" panose="020F0502020204030204" pitchFamily="34" charset="0"/>
              </a:defRPr>
            </a:lvl3pPr>
            <a:lvl4pPr>
              <a:defRPr baseline="0">
                <a:latin typeface="Calibri" panose="020F0502020204030204" pitchFamily="34" charset="0"/>
              </a:defRPr>
            </a:lvl4pPr>
            <a:lvl5pPr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81087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9461"/>
            <a:ext cx="5183188" cy="3684588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  <a:lvl2pPr>
              <a:defRPr baseline="0">
                <a:latin typeface="Calibri" panose="020F0502020204030204" pitchFamily="34" charset="0"/>
              </a:defRPr>
            </a:lvl2pPr>
            <a:lvl3pPr>
              <a:defRPr baseline="0">
                <a:latin typeface="Calibri" panose="020F0502020204030204" pitchFamily="34" charset="0"/>
              </a:defRPr>
            </a:lvl3pPr>
            <a:lvl4pPr>
              <a:defRPr baseline="0">
                <a:latin typeface="Calibri" panose="020F0502020204030204" pitchFamily="34" charset="0"/>
              </a:defRPr>
            </a:lvl4pPr>
            <a:lvl5pPr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D85EDCC9-2E03-43E0-B1EE-B2F3A7BCC5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61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4314" y="5963233"/>
            <a:ext cx="2743200" cy="365125"/>
          </a:xfrm>
          <a:prstGeom prst="rect">
            <a:avLst/>
          </a:prstGeom>
        </p:spPr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2023/11/13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8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4314" y="5963233"/>
            <a:ext cx="2743200" cy="365125"/>
          </a:xfrm>
          <a:prstGeom prst="rect">
            <a:avLst/>
          </a:prstGeom>
        </p:spPr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2023/11/13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90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4314" y="5963233"/>
            <a:ext cx="2743200" cy="365125"/>
          </a:xfrm>
          <a:prstGeom prst="rect">
            <a:avLst/>
          </a:prstGeom>
        </p:spPr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2023/11/13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6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1" y="6267406"/>
            <a:ext cx="1282889" cy="45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2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8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16989"/>
            <a:ext cx="10515600" cy="5039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929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37" y="0"/>
            <a:ext cx="232011" cy="928045"/>
          </a:xfrm>
          <a:prstGeom prst="rect">
            <a:avLst/>
          </a:prstGeom>
          <a:solidFill>
            <a:srgbClr val="B6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60005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1" y="6267406"/>
            <a:ext cx="1282889" cy="4516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4511" y="6429714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i="1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Company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6842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rgbClr val="B60005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B60005"/>
        </a:buClr>
        <a:buFont typeface="微软雅黑" panose="020B0503020204020204" pitchFamily="34" charset="-122"/>
        <a:buChar char="▲"/>
        <a:defRPr sz="2200" b="1" kern="1200" baseline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B60005"/>
        </a:buClr>
        <a:buFont typeface="Arial" panose="020B0604020202020204" pitchFamily="34" charset="0"/>
        <a:buChar char="►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B60005"/>
        </a:buClr>
        <a:buFont typeface="Wingdings" panose="05000000000000000000" pitchFamily="2" charset="2"/>
        <a:buChar char="n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B60005"/>
        </a:buClr>
        <a:buFont typeface="Calibri" panose="020F0502020204030204" pitchFamily="34" charset="0"/>
        <a:buChar char="‐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B60005"/>
        </a:buClr>
        <a:buFont typeface="Arial" panose="020B0604020202020204" pitchFamily="34" charset="0"/>
        <a:buChar char="»"/>
        <a:defRPr sz="1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569265"/>
            <a:ext cx="10375469" cy="1101093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/>
              <a:t>BLE SIT Introduction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52487" y="3715400"/>
            <a:ext cx="10362769" cy="457128"/>
          </a:xfrm>
        </p:spPr>
        <p:txBody>
          <a:bodyPr/>
          <a:lstStyle/>
          <a:p>
            <a:r>
              <a:rPr lang="en-US" altLang="zh-CN" b="0" dirty="0" err="1"/>
              <a:t>Chunhao</a:t>
            </a:r>
            <a:r>
              <a:rPr lang="en-US" altLang="zh-CN" b="0" dirty="0"/>
              <a:t> Jiang, CSPD</a:t>
            </a:r>
            <a:endParaRPr lang="zh-CN" altLang="en-US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	Nov, 2023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61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BLE Scan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7576" y="1570155"/>
            <a:ext cx="11524424" cy="26812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>
                <a:solidFill>
                  <a:srgbClr val="B60005"/>
                </a:solidFill>
                <a:cs typeface="+mj-cs"/>
              </a:rPr>
              <a:t>   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D63CA8-EC0F-9F3D-3EC3-146C678A1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28045"/>
            <a:ext cx="8905875" cy="20669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548482-99F6-078E-52E7-E7341CE74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94970"/>
            <a:ext cx="5543550" cy="5905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FCE4EE5-AF72-A917-53D4-9F869EC58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601" y="2669942"/>
            <a:ext cx="71712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18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Trouble Shooting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7576" y="1570155"/>
            <a:ext cx="11524424" cy="26812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>
                <a:solidFill>
                  <a:srgbClr val="B60005"/>
                </a:solidFill>
                <a:cs typeface="+mj-cs"/>
              </a:rPr>
              <a:t>   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411CF4-07B2-E0C0-B5DC-6A9FFE73A707}"/>
              </a:ext>
            </a:extLst>
          </p:cNvPr>
          <p:cNvSpPr txBox="1">
            <a:spLocks/>
          </p:cNvSpPr>
          <p:nvPr/>
        </p:nvSpPr>
        <p:spPr>
          <a:xfrm>
            <a:off x="838200" y="909068"/>
            <a:ext cx="10686224" cy="55838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B60005"/>
              </a:buClr>
              <a:buFont typeface="微软雅黑" panose="020B0503020204020204" pitchFamily="34" charset="-122"/>
              <a:buChar char="▲"/>
              <a:defRPr sz="22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►"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Wingdings" panose="05000000000000000000" pitchFamily="2" charset="2"/>
              <a:buChar char="n"/>
              <a:defRPr sz="18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Calibri" panose="020F0502020204030204" pitchFamily="34" charset="0"/>
              <a:buChar char="‐"/>
              <a:defRPr sz="1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»"/>
              <a:defRPr sz="1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Can’t trigger event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Notice the result of command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Find the event in whole project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Whether resend by a callback?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Sniffer</a:t>
            </a:r>
          </a:p>
          <a:p>
            <a:r>
              <a:rPr lang="en-US" dirty="0"/>
              <a:t>Can’t scanned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Check whether scan interval or advertising interval is large</a:t>
            </a:r>
          </a:p>
          <a:p>
            <a:r>
              <a:rPr lang="en-US" dirty="0"/>
              <a:t> Can’t pairing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Check result of callback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Check address of remote device</a:t>
            </a:r>
          </a:p>
          <a:p>
            <a:r>
              <a:rPr lang="en-US" dirty="0"/>
              <a:t> Stop adv before scan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BC63BD-83F4-DB41-C7C9-23AA3CD2C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187" y="2665950"/>
            <a:ext cx="5381625" cy="647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A4CA54-B90B-389F-63F4-1B8D21BBA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999" y="4364286"/>
            <a:ext cx="7296001" cy="14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64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362" y="1042157"/>
            <a:ext cx="11148589" cy="469574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en-US" sz="2400" b="0" dirty="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>
              <a:buNone/>
            </a:pPr>
            <a:endParaRPr lang="en-US" altLang="en-US" sz="2400" b="0" dirty="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 algn="ctr">
              <a:buNone/>
            </a:pPr>
            <a:r>
              <a:rPr lang="en-US" altLang="en-US" sz="4000" b="0" dirty="0">
                <a:solidFill>
                  <a:srgbClr val="24292E"/>
                </a:solidFill>
                <a:latin typeface="+mn-lt"/>
                <a:ea typeface="-apple-system"/>
              </a:rPr>
              <a:t>Thank you for listening! </a:t>
            </a:r>
          </a:p>
          <a:p>
            <a:pPr lvl="0">
              <a:buNone/>
            </a:pPr>
            <a:endParaRPr lang="en-US" altLang="en-US" sz="2400" b="0" dirty="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>
              <a:buNone/>
            </a:pPr>
            <a:endParaRPr lang="en-US" altLang="en-US" sz="2400" b="0" dirty="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7443924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16990"/>
            <a:ext cx="10515600" cy="3634210"/>
          </a:xfrm>
        </p:spPr>
        <p:txBody>
          <a:bodyPr>
            <a:normAutofit/>
          </a:bodyPr>
          <a:lstStyle/>
          <a:p>
            <a:r>
              <a:rPr lang="en-US" altLang="zh-CN" dirty="0"/>
              <a:t> Introduction</a:t>
            </a:r>
          </a:p>
          <a:p>
            <a:r>
              <a:rPr lang="en-US" altLang="zh-CN" dirty="0"/>
              <a:t> BLE Stack</a:t>
            </a:r>
          </a:p>
          <a:p>
            <a:r>
              <a:rPr lang="en-US" altLang="zh-CN" dirty="0"/>
              <a:t> BLE work flow</a:t>
            </a:r>
          </a:p>
          <a:p>
            <a:r>
              <a:rPr lang="en-US" altLang="zh-CN" dirty="0"/>
              <a:t> Example of Advertising and Scanning</a:t>
            </a:r>
          </a:p>
          <a:p>
            <a:r>
              <a:rPr lang="en-US" altLang="zh-CN" dirty="0"/>
              <a:t> Trouble Shooting</a:t>
            </a:r>
          </a:p>
          <a:p>
            <a:endParaRPr lang="en-US" altLang="zh-CN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>
              <a:buNone/>
            </a:pPr>
            <a:endParaRPr lang="en-US" altLang="zh-CN" dirty="0"/>
          </a:p>
          <a:p>
            <a:pPr>
              <a:lnSpc>
                <a:spcPct val="200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7576" y="1570155"/>
            <a:ext cx="11524424" cy="26812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>
                <a:solidFill>
                  <a:srgbClr val="B60005"/>
                </a:solidFill>
                <a:cs typeface="+mj-cs"/>
              </a:rPr>
              <a:t>     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9F0B74B-63DB-DAE0-012A-1090A9367972}"/>
              </a:ext>
            </a:extLst>
          </p:cNvPr>
          <p:cNvSpPr txBox="1">
            <a:spLocks/>
          </p:cNvSpPr>
          <p:nvPr/>
        </p:nvSpPr>
        <p:spPr>
          <a:xfrm>
            <a:off x="838200" y="1016990"/>
            <a:ext cx="10515600" cy="6103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B60005"/>
              </a:buClr>
              <a:buFont typeface="微软雅黑" panose="020B0503020204020204" pitchFamily="34" charset="-122"/>
              <a:buChar char="▲"/>
              <a:defRPr sz="22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►"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Wingdings" panose="05000000000000000000" pitchFamily="2" charset="2"/>
              <a:buChar char="n"/>
              <a:defRPr sz="18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Calibri" panose="020F0502020204030204" pitchFamily="34" charset="0"/>
              <a:buChar char="‐"/>
              <a:defRPr sz="1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»"/>
              <a:defRPr sz="1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en-US" altLang="zh-CN" dirty="0" err="1"/>
              <a:t>FreeRTOS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Task and scheduling</a:t>
            </a:r>
          </a:p>
          <a:p>
            <a:pPr lvl="2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Create</a:t>
            </a:r>
          </a:p>
          <a:p>
            <a:pPr lvl="2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Priority -&gt; asynchronous problem</a:t>
            </a:r>
          </a:p>
          <a:p>
            <a:pPr lvl="2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vTaskDelay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Message queue</a:t>
            </a:r>
          </a:p>
          <a:p>
            <a:r>
              <a:rPr lang="en-US" altLang="zh-CN" dirty="0"/>
              <a:t>BLE        </a:t>
            </a:r>
          </a:p>
          <a:p>
            <a:pPr lvl="1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Central and peripheral        </a:t>
            </a:r>
          </a:p>
          <a:p>
            <a:pPr lvl="1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Command and event        </a:t>
            </a:r>
          </a:p>
          <a:p>
            <a:pPr lvl="1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Spac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v5.4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BLE Stack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7576" y="1570155"/>
            <a:ext cx="11524424" cy="26812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>
                <a:solidFill>
                  <a:srgbClr val="B60005"/>
                </a:solidFill>
                <a:cs typeface="+mj-cs"/>
              </a:rPr>
              <a:t>   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FCCF34-4241-5F3C-1841-A7874229A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76" y="1000045"/>
            <a:ext cx="6407550" cy="46535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6E64C2-77B1-5948-5B76-414AAC1C1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237" y="1117155"/>
            <a:ext cx="4541325" cy="453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1C0BC4-57C8-8DC5-A456-56DFB9DC6F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338"/>
          <a:stretch/>
        </p:blipFill>
        <p:spPr>
          <a:xfrm>
            <a:off x="3956587" y="3000168"/>
            <a:ext cx="3365813" cy="25023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9E57920-85D8-1D4E-924F-FB9FC102C8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3007" y="1778574"/>
            <a:ext cx="3670793" cy="372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5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BLE Stack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20A13663-E9F4-0506-A5DC-9CF7C0C79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D282582-0422-3595-CBB7-B66669FA6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16989"/>
            <a:ext cx="9547201" cy="495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1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BLE Work 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7576" y="1570155"/>
            <a:ext cx="11524424" cy="26812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>
                <a:solidFill>
                  <a:srgbClr val="B60005"/>
                </a:solidFill>
                <a:cs typeface="+mj-cs"/>
              </a:rPr>
              <a:t>   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7FA329-1B4A-EDE8-F888-C2E77FA3F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92" y="1084572"/>
            <a:ext cx="7153275" cy="2124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F01EEE-74F6-6086-2A1D-D8A339101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92" y="3436787"/>
            <a:ext cx="5362575" cy="26003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5CA4E7-1A6D-64D2-83EE-55735362D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532" y="2333344"/>
            <a:ext cx="5141283" cy="306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5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51449" cy="562920"/>
          </a:xfrm>
        </p:spPr>
        <p:txBody>
          <a:bodyPr/>
          <a:lstStyle/>
          <a:p>
            <a:r>
              <a:rPr lang="en-US" altLang="zh-CN" dirty="0"/>
              <a:t>BLE Work 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7576" y="1570155"/>
            <a:ext cx="11524424" cy="26812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>
                <a:solidFill>
                  <a:srgbClr val="B60005"/>
                </a:solidFill>
                <a:cs typeface="+mj-cs"/>
              </a:rPr>
              <a:t>   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A1C46C-0F2B-62A6-587A-0349E7CF9B95}"/>
              </a:ext>
            </a:extLst>
          </p:cNvPr>
          <p:cNvSpPr txBox="1">
            <a:spLocks/>
          </p:cNvSpPr>
          <p:nvPr/>
        </p:nvSpPr>
        <p:spPr>
          <a:xfrm>
            <a:off x="838200" y="909068"/>
            <a:ext cx="4726259" cy="5039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B60005"/>
              </a:buClr>
              <a:buFont typeface="微软雅黑" panose="020B0503020204020204" pitchFamily="34" charset="-122"/>
              <a:buChar char="▲"/>
              <a:defRPr sz="22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►"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Wingdings" panose="05000000000000000000" pitchFamily="2" charset="2"/>
              <a:buChar char="n"/>
              <a:defRPr sz="18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Calibri" panose="020F0502020204030204" pitchFamily="34" charset="0"/>
              <a:buChar char="‐"/>
              <a:defRPr sz="1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»"/>
              <a:defRPr sz="1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/>
              <a:t>What does </a:t>
            </a:r>
            <a:r>
              <a:rPr lang="en-US" dirty="0" err="1"/>
              <a:t>app_main</a:t>
            </a:r>
            <a:r>
              <a:rPr lang="en-US" dirty="0"/>
              <a:t>() do?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Initialize BLE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Initialize GATT Database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Initialize GATT server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Initialize GATT client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Initialize GATT Discovery Library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Initialize GATT Service client API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Process BLE Event in a loop(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R_BLE_Exec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2CE843-D217-569D-3B87-0F71A8D87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960" y="928045"/>
            <a:ext cx="6674802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78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51449" cy="562920"/>
          </a:xfrm>
        </p:spPr>
        <p:txBody>
          <a:bodyPr/>
          <a:lstStyle/>
          <a:p>
            <a:r>
              <a:rPr lang="en-US" altLang="zh-CN" dirty="0"/>
              <a:t>BLE Work 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7576" y="1570155"/>
            <a:ext cx="11524424" cy="26812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>
                <a:solidFill>
                  <a:srgbClr val="B60005"/>
                </a:solidFill>
                <a:cs typeface="+mj-cs"/>
              </a:rPr>
              <a:t>     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4B629BC-FC59-D0B6-D9EE-D718897FCFDB}"/>
              </a:ext>
            </a:extLst>
          </p:cNvPr>
          <p:cNvCxnSpPr/>
          <p:nvPr/>
        </p:nvCxnSpPr>
        <p:spPr>
          <a:xfrm>
            <a:off x="2403459" y="1486320"/>
            <a:ext cx="0" cy="411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1B74053-821D-C3C0-73E1-1EDA0488CBF2}"/>
              </a:ext>
            </a:extLst>
          </p:cNvPr>
          <p:cNvCxnSpPr/>
          <p:nvPr/>
        </p:nvCxnSpPr>
        <p:spPr>
          <a:xfrm>
            <a:off x="4201779" y="1486320"/>
            <a:ext cx="0" cy="411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7EB2B21-672A-EB81-D7AF-EEDD611F1414}"/>
              </a:ext>
            </a:extLst>
          </p:cNvPr>
          <p:cNvCxnSpPr>
            <a:cxnSpLocks/>
          </p:cNvCxnSpPr>
          <p:nvPr/>
        </p:nvCxnSpPr>
        <p:spPr>
          <a:xfrm flipH="1">
            <a:off x="2411771" y="1978956"/>
            <a:ext cx="1790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F1CD182-FB0E-E0F8-583F-57681D59C5F1}"/>
              </a:ext>
            </a:extLst>
          </p:cNvPr>
          <p:cNvSpPr txBox="1">
            <a:spLocks/>
          </p:cNvSpPr>
          <p:nvPr/>
        </p:nvSpPr>
        <p:spPr>
          <a:xfrm>
            <a:off x="1715589" y="923400"/>
            <a:ext cx="1763343" cy="562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B60005"/>
              </a:buClr>
              <a:buFont typeface="微软雅黑" panose="020B0503020204020204" pitchFamily="34" charset="-122"/>
              <a:buChar char="▲"/>
              <a:defRPr sz="22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►"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Wingdings" panose="05000000000000000000" pitchFamily="2" charset="2"/>
              <a:buChar char="n"/>
              <a:defRPr sz="18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Calibri" panose="020F0502020204030204" pitchFamily="34" charset="0"/>
              <a:buChar char="‐"/>
              <a:defRPr sz="1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»"/>
              <a:defRPr sz="1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ble_core_task</a:t>
            </a: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0F38FDC-A188-C2A2-190E-E16E5AA2C708}"/>
              </a:ext>
            </a:extLst>
          </p:cNvPr>
          <p:cNvSpPr txBox="1">
            <a:spLocks/>
          </p:cNvSpPr>
          <p:nvPr/>
        </p:nvSpPr>
        <p:spPr>
          <a:xfrm>
            <a:off x="3496420" y="923400"/>
            <a:ext cx="1968668" cy="562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B60005"/>
              </a:buClr>
              <a:buFont typeface="微软雅黑" panose="020B0503020204020204" pitchFamily="34" charset="-122"/>
              <a:buChar char="▲"/>
              <a:defRPr sz="22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►"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Wingdings" panose="05000000000000000000" pitchFamily="2" charset="2"/>
              <a:buChar char="n"/>
              <a:defRPr sz="18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Calibri" panose="020F0502020204030204" pitchFamily="34" charset="0"/>
              <a:buChar char="‐"/>
              <a:defRPr sz="1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»"/>
              <a:defRPr sz="1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ble_process_task</a:t>
            </a: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56AC836-F02B-C708-F2FA-6C3A988DBA72}"/>
              </a:ext>
            </a:extLst>
          </p:cNvPr>
          <p:cNvSpPr txBox="1">
            <a:spLocks/>
          </p:cNvSpPr>
          <p:nvPr/>
        </p:nvSpPr>
        <p:spPr>
          <a:xfrm>
            <a:off x="4160679" y="1469022"/>
            <a:ext cx="1425867" cy="56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B60005"/>
              </a:buClr>
              <a:buFont typeface="微软雅黑" panose="020B0503020204020204" pitchFamily="34" charset="-122"/>
              <a:buChar char="▲"/>
              <a:defRPr sz="22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►"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Wingdings" panose="05000000000000000000" pitchFamily="2" charset="2"/>
              <a:buChar char="n"/>
              <a:defRPr sz="18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Calibri" panose="020F0502020204030204" pitchFamily="34" charset="0"/>
              <a:buChar char="‐"/>
              <a:defRPr sz="1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»"/>
              <a:defRPr sz="1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command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1995FD8-2856-3534-CE64-9DD68FC9B63A}"/>
              </a:ext>
            </a:extLst>
          </p:cNvPr>
          <p:cNvSpPr txBox="1">
            <a:spLocks/>
          </p:cNvSpPr>
          <p:nvPr/>
        </p:nvSpPr>
        <p:spPr>
          <a:xfrm>
            <a:off x="2920985" y="1447076"/>
            <a:ext cx="986790" cy="56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B60005"/>
              </a:buClr>
              <a:buFont typeface="微软雅黑" panose="020B0503020204020204" pitchFamily="34" charset="-122"/>
              <a:buChar char="▲"/>
              <a:defRPr sz="22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►"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Wingdings" panose="05000000000000000000" pitchFamily="2" charset="2"/>
              <a:buChar char="n"/>
              <a:defRPr sz="18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Calibri" panose="020F0502020204030204" pitchFamily="34" charset="0"/>
              <a:buChar char="‐"/>
              <a:defRPr sz="1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»"/>
              <a:defRPr sz="1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event</a:t>
            </a: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BC224F27-88CE-70B7-78B1-5CCEF57586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92359" y="2354247"/>
            <a:ext cx="534152" cy="473492"/>
          </a:xfrm>
          <a:prstGeom prst="bentConnector3">
            <a:avLst>
              <a:gd name="adj1" fmla="val -135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C983E209-004B-5E05-BD45-F161A99BE52B}"/>
              </a:ext>
            </a:extLst>
          </p:cNvPr>
          <p:cNvCxnSpPr/>
          <p:nvPr/>
        </p:nvCxnSpPr>
        <p:spPr>
          <a:xfrm flipH="1">
            <a:off x="2399811" y="2354247"/>
            <a:ext cx="5267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60AE62C5-6993-4913-78AA-FC806F94BE79}"/>
              </a:ext>
            </a:extLst>
          </p:cNvPr>
          <p:cNvSpPr txBox="1">
            <a:spLocks/>
          </p:cNvSpPr>
          <p:nvPr/>
        </p:nvSpPr>
        <p:spPr>
          <a:xfrm>
            <a:off x="1082662" y="2009996"/>
            <a:ext cx="1425867" cy="56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B60005"/>
              </a:buClr>
              <a:buFont typeface="微软雅黑" panose="020B0503020204020204" pitchFamily="34" charset="-122"/>
              <a:buChar char="▲"/>
              <a:defRPr sz="22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►"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Wingdings" panose="05000000000000000000" pitchFamily="2" charset="2"/>
              <a:buChar char="n"/>
              <a:defRPr sz="18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Calibri" panose="020F0502020204030204" pitchFamily="34" charset="0"/>
              <a:buChar char="‐"/>
              <a:defRPr sz="1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»"/>
              <a:defRPr sz="1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command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F50A5089-A0DA-E905-B085-8C790967AA8D}"/>
              </a:ext>
            </a:extLst>
          </p:cNvPr>
          <p:cNvSpPr txBox="1">
            <a:spLocks/>
          </p:cNvSpPr>
          <p:nvPr/>
        </p:nvSpPr>
        <p:spPr>
          <a:xfrm>
            <a:off x="2900954" y="2255929"/>
            <a:ext cx="986790" cy="56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B60005"/>
              </a:buClr>
              <a:buFont typeface="微软雅黑" panose="020B0503020204020204" pitchFamily="34" charset="-122"/>
              <a:buChar char="▲"/>
              <a:defRPr sz="22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►"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Wingdings" panose="05000000000000000000" pitchFamily="2" charset="2"/>
              <a:buChar char="n"/>
              <a:defRPr sz="18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Calibri" panose="020F0502020204030204" pitchFamily="34" charset="0"/>
              <a:buChar char="‐"/>
              <a:defRPr sz="1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»"/>
              <a:defRPr sz="1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event</a:t>
            </a:r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FB22AE31-4FD0-CBD5-27DE-5ED65034117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91344" y="3144912"/>
            <a:ext cx="534152" cy="473492"/>
          </a:xfrm>
          <a:prstGeom prst="bentConnector3">
            <a:avLst>
              <a:gd name="adj1" fmla="val -135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404C90DC-73E9-93AE-1181-F2E9051C8AA2}"/>
              </a:ext>
            </a:extLst>
          </p:cNvPr>
          <p:cNvCxnSpPr/>
          <p:nvPr/>
        </p:nvCxnSpPr>
        <p:spPr>
          <a:xfrm flipH="1">
            <a:off x="2398796" y="3144912"/>
            <a:ext cx="5267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1A6F4364-1D36-E2DD-8090-141D58FD5FB5}"/>
              </a:ext>
            </a:extLst>
          </p:cNvPr>
          <p:cNvSpPr txBox="1">
            <a:spLocks/>
          </p:cNvSpPr>
          <p:nvPr/>
        </p:nvSpPr>
        <p:spPr>
          <a:xfrm>
            <a:off x="1081647" y="2800661"/>
            <a:ext cx="1425867" cy="56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B60005"/>
              </a:buClr>
              <a:buFont typeface="微软雅黑" panose="020B0503020204020204" pitchFamily="34" charset="-122"/>
              <a:buChar char="▲"/>
              <a:defRPr sz="22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►"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Wingdings" panose="05000000000000000000" pitchFamily="2" charset="2"/>
              <a:buChar char="n"/>
              <a:defRPr sz="18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Calibri" panose="020F0502020204030204" pitchFamily="34" charset="0"/>
              <a:buChar char="‐"/>
              <a:defRPr sz="1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»"/>
              <a:defRPr sz="1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command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216F3DFD-69BE-F8C0-132C-74583CC3650D}"/>
              </a:ext>
            </a:extLst>
          </p:cNvPr>
          <p:cNvSpPr txBox="1">
            <a:spLocks/>
          </p:cNvSpPr>
          <p:nvPr/>
        </p:nvSpPr>
        <p:spPr>
          <a:xfrm>
            <a:off x="2899939" y="3046594"/>
            <a:ext cx="986790" cy="56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B60005"/>
              </a:buClr>
              <a:buFont typeface="微软雅黑" panose="020B0503020204020204" pitchFamily="34" charset="-122"/>
              <a:buChar char="▲"/>
              <a:defRPr sz="22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►"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Wingdings" panose="05000000000000000000" pitchFamily="2" charset="2"/>
              <a:buChar char="n"/>
              <a:defRPr sz="18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Calibri" panose="020F0502020204030204" pitchFamily="34" charset="0"/>
              <a:buChar char="‐"/>
              <a:defRPr sz="1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»"/>
              <a:defRPr sz="1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event</a:t>
            </a:r>
          </a:p>
        </p:txBody>
      </p: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992CF7A3-F3B1-B85F-C340-0F5B31FD60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92359" y="3917445"/>
            <a:ext cx="534152" cy="473492"/>
          </a:xfrm>
          <a:prstGeom prst="bentConnector3">
            <a:avLst>
              <a:gd name="adj1" fmla="val -135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3EF06A1-DD5C-F8F3-7298-03C9BAD06049}"/>
              </a:ext>
            </a:extLst>
          </p:cNvPr>
          <p:cNvCxnSpPr/>
          <p:nvPr/>
        </p:nvCxnSpPr>
        <p:spPr>
          <a:xfrm flipH="1">
            <a:off x="2399811" y="3917445"/>
            <a:ext cx="5267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C9EC7F2A-ADFC-9950-14A4-C26A10073BD7}"/>
              </a:ext>
            </a:extLst>
          </p:cNvPr>
          <p:cNvSpPr txBox="1">
            <a:spLocks/>
          </p:cNvSpPr>
          <p:nvPr/>
        </p:nvSpPr>
        <p:spPr>
          <a:xfrm>
            <a:off x="2900954" y="3819127"/>
            <a:ext cx="986790" cy="56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B60005"/>
              </a:buClr>
              <a:buFont typeface="微软雅黑" panose="020B0503020204020204" pitchFamily="34" charset="-122"/>
              <a:buChar char="▲"/>
              <a:defRPr sz="22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►"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Wingdings" panose="05000000000000000000" pitchFamily="2" charset="2"/>
              <a:buChar char="n"/>
              <a:defRPr sz="18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Calibri" panose="020F0502020204030204" pitchFamily="34" charset="0"/>
              <a:buChar char="‐"/>
              <a:defRPr sz="1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»"/>
              <a:defRPr sz="1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event</a:t>
            </a:r>
          </a:p>
        </p:txBody>
      </p: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8D5B0A48-A7C0-F596-0E78-92B3344083C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91344" y="4708110"/>
            <a:ext cx="534152" cy="473492"/>
          </a:xfrm>
          <a:prstGeom prst="bentConnector3">
            <a:avLst>
              <a:gd name="adj1" fmla="val -135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C547C58F-7C14-802A-E662-B86C145C717F}"/>
              </a:ext>
            </a:extLst>
          </p:cNvPr>
          <p:cNvCxnSpPr/>
          <p:nvPr/>
        </p:nvCxnSpPr>
        <p:spPr>
          <a:xfrm flipH="1">
            <a:off x="2398796" y="4708110"/>
            <a:ext cx="5267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C48B6A1B-CF76-E84B-585D-BCA089720FE0}"/>
              </a:ext>
            </a:extLst>
          </p:cNvPr>
          <p:cNvSpPr txBox="1">
            <a:spLocks/>
          </p:cNvSpPr>
          <p:nvPr/>
        </p:nvSpPr>
        <p:spPr>
          <a:xfrm>
            <a:off x="1081647" y="4363859"/>
            <a:ext cx="1425867" cy="56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B60005"/>
              </a:buClr>
              <a:buFont typeface="微软雅黑" panose="020B0503020204020204" pitchFamily="34" charset="-122"/>
              <a:buChar char="▲"/>
              <a:defRPr sz="22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►"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Wingdings" panose="05000000000000000000" pitchFamily="2" charset="2"/>
              <a:buChar char="n"/>
              <a:defRPr sz="18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Calibri" panose="020F0502020204030204" pitchFamily="34" charset="0"/>
              <a:buChar char="‐"/>
              <a:defRPr sz="1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»"/>
              <a:defRPr sz="1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command</a:t>
            </a:r>
          </a:p>
        </p:txBody>
      </p: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CDF03B7D-0DC5-8098-138A-2605BDD2F699}"/>
              </a:ext>
            </a:extLst>
          </p:cNvPr>
          <p:cNvSpPr txBox="1">
            <a:spLocks/>
          </p:cNvSpPr>
          <p:nvPr/>
        </p:nvSpPr>
        <p:spPr>
          <a:xfrm>
            <a:off x="2899939" y="4609792"/>
            <a:ext cx="986790" cy="56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B60005"/>
              </a:buClr>
              <a:buFont typeface="微软雅黑" panose="020B0503020204020204" pitchFamily="34" charset="-122"/>
              <a:buChar char="▲"/>
              <a:defRPr sz="22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►"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Wingdings" panose="05000000000000000000" pitchFamily="2" charset="2"/>
              <a:buChar char="n"/>
              <a:defRPr sz="18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Calibri" panose="020F0502020204030204" pitchFamily="34" charset="0"/>
              <a:buChar char="‐"/>
              <a:defRPr sz="1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»"/>
              <a:defRPr sz="1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event</a:t>
            </a:r>
          </a:p>
        </p:txBody>
      </p:sp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09C4B77F-CA3B-FD0A-5862-316D5899E6BD}"/>
              </a:ext>
            </a:extLst>
          </p:cNvPr>
          <p:cNvSpPr txBox="1">
            <a:spLocks/>
          </p:cNvSpPr>
          <p:nvPr/>
        </p:nvSpPr>
        <p:spPr>
          <a:xfrm>
            <a:off x="1073373" y="3543720"/>
            <a:ext cx="1425867" cy="56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B60005"/>
              </a:buClr>
              <a:buFont typeface="微软雅黑" panose="020B0503020204020204" pitchFamily="34" charset="-122"/>
              <a:buChar char="▲"/>
              <a:defRPr sz="22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►"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Wingdings" panose="05000000000000000000" pitchFamily="2" charset="2"/>
              <a:buChar char="n"/>
              <a:defRPr sz="18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Calibri" panose="020F0502020204030204" pitchFamily="34" charset="0"/>
              <a:buChar char="‐"/>
              <a:defRPr sz="1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»"/>
              <a:defRPr sz="1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command</a:t>
            </a: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EF4EDCE3-7143-6316-158C-B63CC17860EE}"/>
              </a:ext>
            </a:extLst>
          </p:cNvPr>
          <p:cNvCxnSpPr/>
          <p:nvPr/>
        </p:nvCxnSpPr>
        <p:spPr>
          <a:xfrm>
            <a:off x="7048078" y="1413597"/>
            <a:ext cx="0" cy="411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7E576049-197E-6A28-F488-2412E429D5E4}"/>
              </a:ext>
            </a:extLst>
          </p:cNvPr>
          <p:cNvCxnSpPr/>
          <p:nvPr/>
        </p:nvCxnSpPr>
        <p:spPr>
          <a:xfrm>
            <a:off x="8846398" y="1413597"/>
            <a:ext cx="0" cy="411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1C9B5FBC-7A5E-AB15-7D44-BC99B88C7D7C}"/>
              </a:ext>
            </a:extLst>
          </p:cNvPr>
          <p:cNvCxnSpPr>
            <a:cxnSpLocks/>
          </p:cNvCxnSpPr>
          <p:nvPr/>
        </p:nvCxnSpPr>
        <p:spPr>
          <a:xfrm flipH="1">
            <a:off x="7056390" y="1906233"/>
            <a:ext cx="1790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ontent Placeholder 2">
            <a:extLst>
              <a:ext uri="{FF2B5EF4-FFF2-40B4-BE49-F238E27FC236}">
                <a16:creationId xmlns:a16="http://schemas.microsoft.com/office/drawing/2014/main" id="{D66C8309-7C5E-7163-4777-BD3C98FFC54F}"/>
              </a:ext>
            </a:extLst>
          </p:cNvPr>
          <p:cNvSpPr txBox="1">
            <a:spLocks/>
          </p:cNvSpPr>
          <p:nvPr/>
        </p:nvSpPr>
        <p:spPr>
          <a:xfrm>
            <a:off x="6360208" y="850677"/>
            <a:ext cx="1763343" cy="562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B60005"/>
              </a:buClr>
              <a:buFont typeface="微软雅黑" panose="020B0503020204020204" pitchFamily="34" charset="-122"/>
              <a:buChar char="▲"/>
              <a:defRPr sz="22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►"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Wingdings" panose="05000000000000000000" pitchFamily="2" charset="2"/>
              <a:buChar char="n"/>
              <a:defRPr sz="18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Calibri" panose="020F0502020204030204" pitchFamily="34" charset="0"/>
              <a:buChar char="‐"/>
              <a:defRPr sz="1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»"/>
              <a:defRPr sz="1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ble_core_task</a:t>
            </a: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63D5BB0C-6939-E677-6D1B-2DA17620BBD9}"/>
              </a:ext>
            </a:extLst>
          </p:cNvPr>
          <p:cNvSpPr txBox="1">
            <a:spLocks/>
          </p:cNvSpPr>
          <p:nvPr/>
        </p:nvSpPr>
        <p:spPr>
          <a:xfrm>
            <a:off x="8141039" y="850677"/>
            <a:ext cx="1968668" cy="562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B60005"/>
              </a:buClr>
              <a:buFont typeface="微软雅黑" panose="020B0503020204020204" pitchFamily="34" charset="-122"/>
              <a:buChar char="▲"/>
              <a:defRPr sz="22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►"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Wingdings" panose="05000000000000000000" pitchFamily="2" charset="2"/>
              <a:buChar char="n"/>
              <a:defRPr sz="18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Calibri" panose="020F0502020204030204" pitchFamily="34" charset="0"/>
              <a:buChar char="‐"/>
              <a:defRPr sz="1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»"/>
              <a:defRPr sz="1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ble_process_task</a:t>
            </a: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Content Placeholder 2">
            <a:extLst>
              <a:ext uri="{FF2B5EF4-FFF2-40B4-BE49-F238E27FC236}">
                <a16:creationId xmlns:a16="http://schemas.microsoft.com/office/drawing/2014/main" id="{F44D60CF-4937-07AB-D183-878F11F479E1}"/>
              </a:ext>
            </a:extLst>
          </p:cNvPr>
          <p:cNvSpPr txBox="1">
            <a:spLocks/>
          </p:cNvSpPr>
          <p:nvPr/>
        </p:nvSpPr>
        <p:spPr>
          <a:xfrm>
            <a:off x="8805298" y="1396299"/>
            <a:ext cx="1425867" cy="56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B60005"/>
              </a:buClr>
              <a:buFont typeface="微软雅黑" panose="020B0503020204020204" pitchFamily="34" charset="-122"/>
              <a:buChar char="▲"/>
              <a:defRPr sz="22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►"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Wingdings" panose="05000000000000000000" pitchFamily="2" charset="2"/>
              <a:buChar char="n"/>
              <a:defRPr sz="18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Calibri" panose="020F0502020204030204" pitchFamily="34" charset="0"/>
              <a:buChar char="‐"/>
              <a:defRPr sz="1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»"/>
              <a:defRPr sz="1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command</a:t>
            </a:r>
          </a:p>
        </p:txBody>
      </p: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9825F42A-94F4-CCDF-3F7D-47C2C6485427}"/>
              </a:ext>
            </a:extLst>
          </p:cNvPr>
          <p:cNvSpPr txBox="1">
            <a:spLocks/>
          </p:cNvSpPr>
          <p:nvPr/>
        </p:nvSpPr>
        <p:spPr>
          <a:xfrm>
            <a:off x="7565604" y="1374353"/>
            <a:ext cx="986790" cy="56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B60005"/>
              </a:buClr>
              <a:buFont typeface="微软雅黑" panose="020B0503020204020204" pitchFamily="34" charset="-122"/>
              <a:buChar char="▲"/>
              <a:defRPr sz="22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►"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Wingdings" panose="05000000000000000000" pitchFamily="2" charset="2"/>
              <a:buChar char="n"/>
              <a:defRPr sz="18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Calibri" panose="020F0502020204030204" pitchFamily="34" charset="0"/>
              <a:buChar char="‐"/>
              <a:defRPr sz="1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»"/>
              <a:defRPr sz="1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event</a:t>
            </a: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5BF7FD21-B3F5-093A-DD4A-0BA7DAC32E6C}"/>
              </a:ext>
            </a:extLst>
          </p:cNvPr>
          <p:cNvCxnSpPr>
            <a:cxnSpLocks/>
          </p:cNvCxnSpPr>
          <p:nvPr/>
        </p:nvCxnSpPr>
        <p:spPr>
          <a:xfrm rot="10800000" flipH="1">
            <a:off x="7056390" y="2354247"/>
            <a:ext cx="1790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ontent Placeholder 2">
            <a:extLst>
              <a:ext uri="{FF2B5EF4-FFF2-40B4-BE49-F238E27FC236}">
                <a16:creationId xmlns:a16="http://schemas.microsoft.com/office/drawing/2014/main" id="{DF8727F6-CC22-DEBF-24FE-3D56B2F8522C}"/>
              </a:ext>
            </a:extLst>
          </p:cNvPr>
          <p:cNvSpPr txBox="1">
            <a:spLocks/>
          </p:cNvSpPr>
          <p:nvPr/>
        </p:nvSpPr>
        <p:spPr>
          <a:xfrm>
            <a:off x="7503128" y="1864300"/>
            <a:ext cx="986790" cy="562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B60005"/>
              </a:buClr>
              <a:buFont typeface="微软雅黑" panose="020B0503020204020204" pitchFamily="34" charset="-122"/>
              <a:buChar char="▲"/>
              <a:defRPr sz="22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►"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Wingdings" panose="05000000000000000000" pitchFamily="2" charset="2"/>
              <a:buChar char="n"/>
              <a:defRPr sz="18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Calibri" panose="020F0502020204030204" pitchFamily="34" charset="0"/>
              <a:buChar char="‐"/>
              <a:defRPr sz="1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»"/>
              <a:defRPr sz="1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 flag</a:t>
            </a: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90AAB888-1171-0803-61FD-EEA69C16BDE9}"/>
              </a:ext>
            </a:extLst>
          </p:cNvPr>
          <p:cNvCxnSpPr>
            <a:cxnSpLocks/>
          </p:cNvCxnSpPr>
          <p:nvPr/>
        </p:nvCxnSpPr>
        <p:spPr>
          <a:xfrm flipH="1">
            <a:off x="7051277" y="2845091"/>
            <a:ext cx="1790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ED4DBF6F-F842-5A94-9FE9-A8BBAB34EBE1}"/>
              </a:ext>
            </a:extLst>
          </p:cNvPr>
          <p:cNvSpPr txBox="1">
            <a:spLocks/>
          </p:cNvSpPr>
          <p:nvPr/>
        </p:nvSpPr>
        <p:spPr>
          <a:xfrm>
            <a:off x="8800185" y="2335157"/>
            <a:ext cx="1425867" cy="56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B60005"/>
              </a:buClr>
              <a:buFont typeface="微软雅黑" panose="020B0503020204020204" pitchFamily="34" charset="-122"/>
              <a:buChar char="▲"/>
              <a:defRPr sz="22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►"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Wingdings" panose="05000000000000000000" pitchFamily="2" charset="2"/>
              <a:buChar char="n"/>
              <a:defRPr sz="18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Calibri" panose="020F0502020204030204" pitchFamily="34" charset="0"/>
              <a:buChar char="‐"/>
              <a:defRPr sz="1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»"/>
              <a:defRPr sz="1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command</a:t>
            </a:r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2F014569-33A9-EB04-0813-B1686AE72092}"/>
              </a:ext>
            </a:extLst>
          </p:cNvPr>
          <p:cNvSpPr txBox="1">
            <a:spLocks/>
          </p:cNvSpPr>
          <p:nvPr/>
        </p:nvSpPr>
        <p:spPr>
          <a:xfrm>
            <a:off x="7560491" y="2313211"/>
            <a:ext cx="986790" cy="56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B60005"/>
              </a:buClr>
              <a:buFont typeface="微软雅黑" panose="020B0503020204020204" pitchFamily="34" charset="-122"/>
              <a:buChar char="▲"/>
              <a:defRPr sz="22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►"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Wingdings" panose="05000000000000000000" pitchFamily="2" charset="2"/>
              <a:buChar char="n"/>
              <a:defRPr sz="18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Calibri" panose="020F0502020204030204" pitchFamily="34" charset="0"/>
              <a:buChar char="‐"/>
              <a:defRPr sz="1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»"/>
              <a:defRPr sz="1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event</a:t>
            </a: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3AC0534-FC32-3AE1-2C7C-B1F0BCDAF540}"/>
              </a:ext>
            </a:extLst>
          </p:cNvPr>
          <p:cNvCxnSpPr>
            <a:cxnSpLocks/>
          </p:cNvCxnSpPr>
          <p:nvPr/>
        </p:nvCxnSpPr>
        <p:spPr>
          <a:xfrm rot="10800000" flipH="1">
            <a:off x="7051277" y="3293105"/>
            <a:ext cx="1790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ontent Placeholder 2">
            <a:extLst>
              <a:ext uri="{FF2B5EF4-FFF2-40B4-BE49-F238E27FC236}">
                <a16:creationId xmlns:a16="http://schemas.microsoft.com/office/drawing/2014/main" id="{99401E41-5E10-B66C-6D27-3C2F22817E4F}"/>
              </a:ext>
            </a:extLst>
          </p:cNvPr>
          <p:cNvSpPr txBox="1">
            <a:spLocks/>
          </p:cNvSpPr>
          <p:nvPr/>
        </p:nvSpPr>
        <p:spPr>
          <a:xfrm>
            <a:off x="7498015" y="2803158"/>
            <a:ext cx="986790" cy="562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B60005"/>
              </a:buClr>
              <a:buFont typeface="微软雅黑" panose="020B0503020204020204" pitchFamily="34" charset="-122"/>
              <a:buChar char="▲"/>
              <a:defRPr sz="22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►"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Wingdings" panose="05000000000000000000" pitchFamily="2" charset="2"/>
              <a:buChar char="n"/>
              <a:defRPr sz="18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Calibri" panose="020F0502020204030204" pitchFamily="34" charset="0"/>
              <a:buChar char="‐"/>
              <a:defRPr sz="1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»"/>
              <a:defRPr sz="1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 flag</a:t>
            </a: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E427FA96-1CB9-5A89-6D49-1570A39249AC}"/>
              </a:ext>
            </a:extLst>
          </p:cNvPr>
          <p:cNvCxnSpPr>
            <a:cxnSpLocks/>
          </p:cNvCxnSpPr>
          <p:nvPr/>
        </p:nvCxnSpPr>
        <p:spPr>
          <a:xfrm flipH="1">
            <a:off x="7044695" y="3687467"/>
            <a:ext cx="1790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ontent Placeholder 2">
            <a:extLst>
              <a:ext uri="{FF2B5EF4-FFF2-40B4-BE49-F238E27FC236}">
                <a16:creationId xmlns:a16="http://schemas.microsoft.com/office/drawing/2014/main" id="{E597A740-F2F1-C7D9-71D9-1F0CE72D7C32}"/>
              </a:ext>
            </a:extLst>
          </p:cNvPr>
          <p:cNvSpPr txBox="1">
            <a:spLocks/>
          </p:cNvSpPr>
          <p:nvPr/>
        </p:nvSpPr>
        <p:spPr>
          <a:xfrm>
            <a:off x="8793603" y="3177533"/>
            <a:ext cx="1425867" cy="56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B60005"/>
              </a:buClr>
              <a:buFont typeface="微软雅黑" panose="020B0503020204020204" pitchFamily="34" charset="-122"/>
              <a:buChar char="▲"/>
              <a:defRPr sz="22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►"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Wingdings" panose="05000000000000000000" pitchFamily="2" charset="2"/>
              <a:buChar char="n"/>
              <a:defRPr sz="18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Calibri" panose="020F0502020204030204" pitchFamily="34" charset="0"/>
              <a:buChar char="‐"/>
              <a:defRPr sz="1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»"/>
              <a:defRPr sz="1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command</a:t>
            </a:r>
          </a:p>
        </p:txBody>
      </p:sp>
      <p:sp>
        <p:nvSpPr>
          <p:cNvPr id="126" name="Content Placeholder 2">
            <a:extLst>
              <a:ext uri="{FF2B5EF4-FFF2-40B4-BE49-F238E27FC236}">
                <a16:creationId xmlns:a16="http://schemas.microsoft.com/office/drawing/2014/main" id="{246E2253-E7E5-D0E7-77EA-00E44BE9DE0F}"/>
              </a:ext>
            </a:extLst>
          </p:cNvPr>
          <p:cNvSpPr txBox="1">
            <a:spLocks/>
          </p:cNvSpPr>
          <p:nvPr/>
        </p:nvSpPr>
        <p:spPr>
          <a:xfrm>
            <a:off x="7553909" y="3155587"/>
            <a:ext cx="986790" cy="56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B60005"/>
              </a:buClr>
              <a:buFont typeface="微软雅黑" panose="020B0503020204020204" pitchFamily="34" charset="-122"/>
              <a:buChar char="▲"/>
              <a:defRPr sz="22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►"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Wingdings" panose="05000000000000000000" pitchFamily="2" charset="2"/>
              <a:buChar char="n"/>
              <a:defRPr sz="18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Calibri" panose="020F0502020204030204" pitchFamily="34" charset="0"/>
              <a:buChar char="‐"/>
              <a:defRPr sz="1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»"/>
              <a:defRPr sz="1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event</a:t>
            </a: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D33AA6E-9C8E-C911-043F-7101A9ECEF34}"/>
              </a:ext>
            </a:extLst>
          </p:cNvPr>
          <p:cNvCxnSpPr>
            <a:cxnSpLocks/>
          </p:cNvCxnSpPr>
          <p:nvPr/>
        </p:nvCxnSpPr>
        <p:spPr>
          <a:xfrm rot="10800000" flipH="1">
            <a:off x="7044695" y="4135481"/>
            <a:ext cx="1790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E835F282-4F0C-A353-2346-918012BCD3EF}"/>
              </a:ext>
            </a:extLst>
          </p:cNvPr>
          <p:cNvSpPr txBox="1">
            <a:spLocks/>
          </p:cNvSpPr>
          <p:nvPr/>
        </p:nvSpPr>
        <p:spPr>
          <a:xfrm>
            <a:off x="7491433" y="3645534"/>
            <a:ext cx="986790" cy="562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B60005"/>
              </a:buClr>
              <a:buFont typeface="微软雅黑" panose="020B0503020204020204" pitchFamily="34" charset="-122"/>
              <a:buChar char="▲"/>
              <a:defRPr sz="22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►"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Wingdings" panose="05000000000000000000" pitchFamily="2" charset="2"/>
              <a:buChar char="n"/>
              <a:defRPr sz="18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Calibri" panose="020F0502020204030204" pitchFamily="34" charset="0"/>
              <a:buChar char="‐"/>
              <a:defRPr sz="1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»"/>
              <a:defRPr sz="1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 flag</a:t>
            </a: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BFE0953-32AB-F3F1-159F-2929EF16226A}"/>
              </a:ext>
            </a:extLst>
          </p:cNvPr>
          <p:cNvCxnSpPr>
            <a:cxnSpLocks/>
          </p:cNvCxnSpPr>
          <p:nvPr/>
        </p:nvCxnSpPr>
        <p:spPr>
          <a:xfrm flipH="1">
            <a:off x="7037156" y="4588028"/>
            <a:ext cx="1790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tent Placeholder 2">
            <a:extLst>
              <a:ext uri="{FF2B5EF4-FFF2-40B4-BE49-F238E27FC236}">
                <a16:creationId xmlns:a16="http://schemas.microsoft.com/office/drawing/2014/main" id="{B03AD1FA-5063-7C74-7C0A-1495C39C39DB}"/>
              </a:ext>
            </a:extLst>
          </p:cNvPr>
          <p:cNvSpPr txBox="1">
            <a:spLocks/>
          </p:cNvSpPr>
          <p:nvPr/>
        </p:nvSpPr>
        <p:spPr>
          <a:xfrm>
            <a:off x="8786064" y="4078094"/>
            <a:ext cx="1425867" cy="56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B60005"/>
              </a:buClr>
              <a:buFont typeface="微软雅黑" panose="020B0503020204020204" pitchFamily="34" charset="-122"/>
              <a:buChar char="▲"/>
              <a:defRPr sz="22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►"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Wingdings" panose="05000000000000000000" pitchFamily="2" charset="2"/>
              <a:buChar char="n"/>
              <a:defRPr sz="18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Calibri" panose="020F0502020204030204" pitchFamily="34" charset="0"/>
              <a:buChar char="‐"/>
              <a:defRPr sz="1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»"/>
              <a:defRPr sz="1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command</a:t>
            </a:r>
          </a:p>
        </p:txBody>
      </p:sp>
      <p:sp>
        <p:nvSpPr>
          <p:cNvPr id="131" name="Content Placeholder 2">
            <a:extLst>
              <a:ext uri="{FF2B5EF4-FFF2-40B4-BE49-F238E27FC236}">
                <a16:creationId xmlns:a16="http://schemas.microsoft.com/office/drawing/2014/main" id="{45711AE2-7D1E-6D8A-46B6-ED8013794065}"/>
              </a:ext>
            </a:extLst>
          </p:cNvPr>
          <p:cNvSpPr txBox="1">
            <a:spLocks/>
          </p:cNvSpPr>
          <p:nvPr/>
        </p:nvSpPr>
        <p:spPr>
          <a:xfrm>
            <a:off x="7546370" y="4056148"/>
            <a:ext cx="986790" cy="56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B60005"/>
              </a:buClr>
              <a:buFont typeface="微软雅黑" panose="020B0503020204020204" pitchFamily="34" charset="-122"/>
              <a:buChar char="▲"/>
              <a:defRPr sz="22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►"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Wingdings" panose="05000000000000000000" pitchFamily="2" charset="2"/>
              <a:buChar char="n"/>
              <a:defRPr sz="18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Calibri" panose="020F0502020204030204" pitchFamily="34" charset="0"/>
              <a:buChar char="‐"/>
              <a:defRPr sz="1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»"/>
              <a:defRPr sz="1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event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DA0055B-2843-D006-4A83-D7200F02D8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7037156" y="5036042"/>
            <a:ext cx="1790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FB4DC823-B7F4-F12D-251C-8B99B62EAB32}"/>
              </a:ext>
            </a:extLst>
          </p:cNvPr>
          <p:cNvSpPr txBox="1">
            <a:spLocks/>
          </p:cNvSpPr>
          <p:nvPr/>
        </p:nvSpPr>
        <p:spPr>
          <a:xfrm>
            <a:off x="7483894" y="4546095"/>
            <a:ext cx="986790" cy="562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B60005"/>
              </a:buClr>
              <a:buFont typeface="微软雅黑" panose="020B0503020204020204" pitchFamily="34" charset="-122"/>
              <a:buChar char="▲"/>
              <a:defRPr sz="22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►"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Wingdings" panose="05000000000000000000" pitchFamily="2" charset="2"/>
              <a:buChar char="n"/>
              <a:defRPr sz="18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Calibri" panose="020F0502020204030204" pitchFamily="34" charset="0"/>
              <a:buChar char="‐"/>
              <a:defRPr sz="1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»"/>
              <a:defRPr sz="1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 flag</a:t>
            </a:r>
          </a:p>
        </p:txBody>
      </p:sp>
    </p:spTree>
    <p:extLst>
      <p:ext uri="{BB962C8B-B14F-4D97-AF65-F5344CB8AC3E}">
        <p14:creationId xmlns:p14="http://schemas.microsoft.com/office/powerpoint/2010/main" val="293774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51449" cy="562920"/>
          </a:xfrm>
        </p:spPr>
        <p:txBody>
          <a:bodyPr/>
          <a:lstStyle/>
          <a:p>
            <a:r>
              <a:rPr lang="en-US" altLang="zh-CN" dirty="0"/>
              <a:t>BLE Work 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7576" y="1570155"/>
            <a:ext cx="11524424" cy="26812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>
                <a:solidFill>
                  <a:srgbClr val="B60005"/>
                </a:solidFill>
                <a:cs typeface="+mj-cs"/>
              </a:rPr>
              <a:t>   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A1C46C-0F2B-62A6-587A-0349E7CF9B95}"/>
              </a:ext>
            </a:extLst>
          </p:cNvPr>
          <p:cNvSpPr txBox="1">
            <a:spLocks/>
          </p:cNvSpPr>
          <p:nvPr/>
        </p:nvSpPr>
        <p:spPr>
          <a:xfrm>
            <a:off x="838200" y="909068"/>
            <a:ext cx="9758680" cy="661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B60005"/>
              </a:buClr>
              <a:buFont typeface="微软雅黑" panose="020B0503020204020204" pitchFamily="34" charset="-122"/>
              <a:buChar char="▲"/>
              <a:defRPr sz="22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►"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Wingdings" panose="05000000000000000000" pitchFamily="2" charset="2"/>
              <a:buChar char="n"/>
              <a:defRPr sz="18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Calibri" panose="020F0502020204030204" pitchFamily="34" charset="0"/>
              <a:buChar char="‐"/>
              <a:defRPr sz="1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»"/>
              <a:defRPr sz="1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/>
              <a:t>Why set the priority of </a:t>
            </a:r>
            <a:r>
              <a:rPr lang="en-US" dirty="0" err="1"/>
              <a:t>ble_core_task</a:t>
            </a:r>
            <a:r>
              <a:rPr lang="en-US" dirty="0"/>
              <a:t> as lowest?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FC18B5-5CBE-F3D2-23E5-735B128A1EA5}"/>
              </a:ext>
            </a:extLst>
          </p:cNvPr>
          <p:cNvSpPr txBox="1"/>
          <p:nvPr/>
        </p:nvSpPr>
        <p:spPr>
          <a:xfrm>
            <a:off x="565924" y="1458176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RM_BLE_ABS_StartLegacyAdvertising</a:t>
            </a:r>
            <a:endParaRPr lang="zh-CN" alt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D268AB4-4121-C4FF-C430-55E6F3EF1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24" y="4448899"/>
            <a:ext cx="5486400" cy="8001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C1DE987-5C4F-0428-350C-83196C727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196" y="1458176"/>
            <a:ext cx="5734804" cy="399222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78DF3BC-3DB1-977A-1F40-7C341DEB1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924" y="2193894"/>
            <a:ext cx="6096000" cy="1545167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8A71D4B7-6F4D-30ED-95DD-75E5C1FD478E}"/>
              </a:ext>
            </a:extLst>
          </p:cNvPr>
          <p:cNvSpPr/>
          <p:nvPr/>
        </p:nvSpPr>
        <p:spPr>
          <a:xfrm rot="2183669">
            <a:off x="2197225" y="2100658"/>
            <a:ext cx="182637" cy="2541962"/>
          </a:xfrm>
          <a:prstGeom prst="downArrow">
            <a:avLst>
              <a:gd name="adj1" fmla="val 50000"/>
              <a:gd name="adj2" fmla="val 1068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2526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60005"/>
      </a:accent1>
      <a:accent2>
        <a:srgbClr val="FFCFC9"/>
      </a:accent2>
      <a:accent3>
        <a:srgbClr val="B2B2B2"/>
      </a:accent3>
      <a:accent4>
        <a:srgbClr val="A3E0E0"/>
      </a:accent4>
      <a:accent5>
        <a:srgbClr val="FFC165"/>
      </a:accent5>
      <a:accent6>
        <a:srgbClr val="C490AA"/>
      </a:accent6>
      <a:hlink>
        <a:srgbClr val="8496B0"/>
      </a:hlink>
      <a:folHlink>
        <a:srgbClr val="59595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risilicon.potx" id="{FDBC567A-7401-48F2-9DB1-50BE690A71C5}" vid="{180BCB8E-B893-4899-AF0D-9AC6A25B121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137219</TotalTime>
  <Words>283</Words>
  <Application>Microsoft Office PowerPoint</Application>
  <PresentationFormat>宽屏</PresentationFormat>
  <Paragraphs>101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微软雅黑</vt:lpstr>
      <vt:lpstr>Arial</vt:lpstr>
      <vt:lpstr>Calibri</vt:lpstr>
      <vt:lpstr>Wingdings</vt:lpstr>
      <vt:lpstr>1_Office Theme</vt:lpstr>
      <vt:lpstr> BLE SIT Introduction</vt:lpstr>
      <vt:lpstr>Agenda</vt:lpstr>
      <vt:lpstr>Introduction</vt:lpstr>
      <vt:lpstr>BLE Stack</vt:lpstr>
      <vt:lpstr>BLE Stack</vt:lpstr>
      <vt:lpstr>BLE Work Flow</vt:lpstr>
      <vt:lpstr>BLE Work Flow</vt:lpstr>
      <vt:lpstr>BLE Work Flow</vt:lpstr>
      <vt:lpstr>BLE Work Flow</vt:lpstr>
      <vt:lpstr>Example of BLE Scan</vt:lpstr>
      <vt:lpstr>Trouble Shooting</vt:lpstr>
      <vt:lpstr> 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Yukun</dc:creator>
  <cp:lastModifiedBy>春浩 姜</cp:lastModifiedBy>
  <cp:revision>7675</cp:revision>
  <dcterms:created xsi:type="dcterms:W3CDTF">2015-11-22T03:10:36Z</dcterms:created>
  <dcterms:modified xsi:type="dcterms:W3CDTF">2023-11-13T15:37:38Z</dcterms:modified>
</cp:coreProperties>
</file>