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2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89F-3400-49AA-AFB2-37B4460266F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D68-2046-4248-B04C-B9805340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3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89F-3400-49AA-AFB2-37B4460266F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D68-2046-4248-B04C-B9805340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48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89F-3400-49AA-AFB2-37B4460266F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D68-2046-4248-B04C-B9805340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0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89F-3400-49AA-AFB2-37B4460266F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D68-2046-4248-B04C-B9805340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6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89F-3400-49AA-AFB2-37B4460266F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D68-2046-4248-B04C-B9805340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1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89F-3400-49AA-AFB2-37B4460266F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D68-2046-4248-B04C-B9805340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8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89F-3400-49AA-AFB2-37B4460266F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D68-2046-4248-B04C-B9805340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8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89F-3400-49AA-AFB2-37B4460266F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D68-2046-4248-B04C-B9805340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94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89F-3400-49AA-AFB2-37B4460266F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D68-2046-4248-B04C-B9805340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89F-3400-49AA-AFB2-37B4460266F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D68-2046-4248-B04C-B9805340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589F-3400-49AA-AFB2-37B4460266F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CD68-2046-4248-B04C-B9805340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0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589F-3400-49AA-AFB2-37B4460266F6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CD68-2046-4248-B04C-B98053409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0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-624255" y="-2142691"/>
            <a:ext cx="10813906" cy="9348729"/>
            <a:chOff x="-624255" y="-2142691"/>
            <a:chExt cx="10813906" cy="9348729"/>
          </a:xfrm>
        </p:grpSpPr>
        <p:sp>
          <p:nvSpPr>
            <p:cNvPr id="10" name="자유형 9"/>
            <p:cNvSpPr/>
            <p:nvPr/>
          </p:nvSpPr>
          <p:spPr>
            <a:xfrm>
              <a:off x="-19048" y="0"/>
              <a:ext cx="10208699" cy="5810776"/>
            </a:xfrm>
            <a:custGeom>
              <a:avLst/>
              <a:gdLst>
                <a:gd name="connsiteX0" fmla="*/ 0 w 10208699"/>
                <a:gd name="connsiteY0" fmla="*/ 0 h 5810776"/>
                <a:gd name="connsiteX1" fmla="*/ 10208699 w 10208699"/>
                <a:gd name="connsiteY1" fmla="*/ 0 h 5810776"/>
                <a:gd name="connsiteX2" fmla="*/ 10197298 w 10208699"/>
                <a:gd name="connsiteY2" fmla="*/ 149930 h 5810776"/>
                <a:gd name="connsiteX3" fmla="*/ 3924301 w 10208699"/>
                <a:gd name="connsiteY3" fmla="*/ 5810776 h 5810776"/>
                <a:gd name="connsiteX4" fmla="*/ 121312 w 10208699"/>
                <a:gd name="connsiteY4" fmla="*/ 4535302 h 5810776"/>
                <a:gd name="connsiteX5" fmla="*/ 0 w 10208699"/>
                <a:gd name="connsiteY5" fmla="*/ 4439086 h 581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08699" h="5810776">
                  <a:moveTo>
                    <a:pt x="0" y="0"/>
                  </a:moveTo>
                  <a:lnTo>
                    <a:pt x="10208699" y="0"/>
                  </a:lnTo>
                  <a:lnTo>
                    <a:pt x="10197298" y="149930"/>
                  </a:lnTo>
                  <a:cubicBezTo>
                    <a:pt x="9874391" y="3329543"/>
                    <a:pt x="7189107" y="5810776"/>
                    <a:pt x="3924301" y="5810776"/>
                  </a:cubicBezTo>
                  <a:cubicBezTo>
                    <a:pt x="2495949" y="5810776"/>
                    <a:pt x="1178520" y="5335853"/>
                    <a:pt x="121312" y="4535302"/>
                  </a:cubicBezTo>
                  <a:lnTo>
                    <a:pt x="0" y="4439086"/>
                  </a:lnTo>
                  <a:close/>
                </a:path>
              </a:pathLst>
            </a:custGeom>
            <a:solidFill>
              <a:srgbClr val="233A4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 rot="12893024">
              <a:off x="2496253" y="-2052524"/>
              <a:ext cx="5751066" cy="9073419"/>
            </a:xfrm>
            <a:custGeom>
              <a:avLst/>
              <a:gdLst>
                <a:gd name="connsiteX0" fmla="*/ 2759424 w 5751066"/>
                <a:gd name="connsiteY0" fmla="*/ 7607303 h 9073419"/>
                <a:gd name="connsiteX1" fmla="*/ 656524 w 5751066"/>
                <a:gd name="connsiteY1" fmla="*/ 9073419 h 9073419"/>
                <a:gd name="connsiteX2" fmla="*/ 630263 w 5751066"/>
                <a:gd name="connsiteY2" fmla="*/ 9022467 h 9073419"/>
                <a:gd name="connsiteX3" fmla="*/ 2898 w 5751066"/>
                <a:gd name="connsiteY3" fmla="*/ 6084219 h 9073419"/>
                <a:gd name="connsiteX4" fmla="*/ 5526574 w 5751066"/>
                <a:gd name="connsiteY4" fmla="*/ 21698 h 9073419"/>
                <a:gd name="connsiteX5" fmla="*/ 5751066 w 5751066"/>
                <a:gd name="connsiteY5" fmla="*/ 0 h 9073419"/>
                <a:gd name="connsiteX6" fmla="*/ 5438163 w 5751066"/>
                <a:gd name="connsiteY6" fmla="*/ 248005 h 9073419"/>
                <a:gd name="connsiteX7" fmla="*/ 2641443 w 5751066"/>
                <a:gd name="connsiteY7" fmla="*/ 6258413 h 9073419"/>
                <a:gd name="connsiteX8" fmla="*/ 2748106 w 5751066"/>
                <a:gd name="connsiteY8" fmla="*/ 7549164 h 907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51066" h="9073419">
                  <a:moveTo>
                    <a:pt x="2759424" y="7607303"/>
                  </a:moveTo>
                  <a:lnTo>
                    <a:pt x="656524" y="9073419"/>
                  </a:lnTo>
                  <a:lnTo>
                    <a:pt x="630263" y="9022467"/>
                  </a:lnTo>
                  <a:cubicBezTo>
                    <a:pt x="199770" y="8136780"/>
                    <a:pt x="-28730" y="7136785"/>
                    <a:pt x="2898" y="6084219"/>
                  </a:cubicBezTo>
                  <a:cubicBezTo>
                    <a:pt x="97578" y="2933312"/>
                    <a:pt x="2490860" y="392624"/>
                    <a:pt x="5526574" y="21698"/>
                  </a:cubicBezTo>
                  <a:lnTo>
                    <a:pt x="5751066" y="0"/>
                  </a:lnTo>
                  <a:lnTo>
                    <a:pt x="5438163" y="248005"/>
                  </a:lnTo>
                  <a:cubicBezTo>
                    <a:pt x="3671007" y="1735463"/>
                    <a:pt x="2641443" y="3932918"/>
                    <a:pt x="2641443" y="6258413"/>
                  </a:cubicBezTo>
                  <a:cubicBezTo>
                    <a:pt x="2641443" y="6694444"/>
                    <a:pt x="2677639" y="7125972"/>
                    <a:pt x="2748106" y="7549164"/>
                  </a:cubicBezTo>
                  <a:close/>
                </a:path>
              </a:pathLst>
            </a:custGeom>
            <a:solidFill>
              <a:srgbClr val="F13B63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 rot="12893024">
              <a:off x="1787054" y="-1656160"/>
              <a:ext cx="3686885" cy="7647912"/>
            </a:xfrm>
            <a:custGeom>
              <a:avLst/>
              <a:gdLst>
                <a:gd name="connsiteX0" fmla="*/ 121298 w 3686885"/>
                <a:gd name="connsiteY0" fmla="*/ 7647912 h 7647912"/>
                <a:gd name="connsiteX1" fmla="*/ 106663 w 3686885"/>
                <a:gd name="connsiteY1" fmla="*/ 7572738 h 7647912"/>
                <a:gd name="connsiteX2" fmla="*/ 0 w 3686885"/>
                <a:gd name="connsiteY2" fmla="*/ 6281987 h 7647912"/>
                <a:gd name="connsiteX3" fmla="*/ 2796720 w 3686885"/>
                <a:gd name="connsiteY3" fmla="*/ 271579 h 7647912"/>
                <a:gd name="connsiteX4" fmla="*/ 3109623 w 3686885"/>
                <a:gd name="connsiteY4" fmla="*/ 23574 h 7647912"/>
                <a:gd name="connsiteX5" fmla="*/ 3201394 w 3686885"/>
                <a:gd name="connsiteY5" fmla="*/ 14704 h 7647912"/>
                <a:gd name="connsiteX6" fmla="*/ 3521834 w 3686885"/>
                <a:gd name="connsiteY6" fmla="*/ 0 h 7647912"/>
                <a:gd name="connsiteX7" fmla="*/ 3603436 w 3686885"/>
                <a:gd name="connsiteY7" fmla="*/ 388 h 7647912"/>
                <a:gd name="connsiteX8" fmla="*/ 3686885 w 3686885"/>
                <a:gd name="connsiteY8" fmla="*/ 120083 h 7647912"/>
                <a:gd name="connsiteX9" fmla="*/ 3474380 w 3686885"/>
                <a:gd name="connsiteY9" fmla="*/ 278358 h 7647912"/>
                <a:gd name="connsiteX10" fmla="*/ 498399 w 3686885"/>
                <a:gd name="connsiteY10" fmla="*/ 6202055 h 7647912"/>
                <a:gd name="connsiteX11" fmla="*/ 524901 w 3686885"/>
                <a:gd name="connsiteY11" fmla="*/ 7125258 h 7647912"/>
                <a:gd name="connsiteX12" fmla="*/ 551047 w 3686885"/>
                <a:gd name="connsiteY12" fmla="*/ 7348296 h 764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6885" h="7647912">
                  <a:moveTo>
                    <a:pt x="121298" y="7647912"/>
                  </a:moveTo>
                  <a:lnTo>
                    <a:pt x="106663" y="7572738"/>
                  </a:lnTo>
                  <a:cubicBezTo>
                    <a:pt x="36196" y="7149547"/>
                    <a:pt x="0" y="6718018"/>
                    <a:pt x="0" y="6281987"/>
                  </a:cubicBezTo>
                  <a:cubicBezTo>
                    <a:pt x="0" y="3956492"/>
                    <a:pt x="1029564" y="1759037"/>
                    <a:pt x="2796720" y="271579"/>
                  </a:cubicBezTo>
                  <a:lnTo>
                    <a:pt x="3109623" y="23574"/>
                  </a:lnTo>
                  <a:lnTo>
                    <a:pt x="3201394" y="14704"/>
                  </a:lnTo>
                  <a:cubicBezTo>
                    <a:pt x="3307534" y="7138"/>
                    <a:pt x="3414370" y="2215"/>
                    <a:pt x="3521834" y="0"/>
                  </a:cubicBezTo>
                  <a:lnTo>
                    <a:pt x="3603436" y="388"/>
                  </a:lnTo>
                  <a:lnTo>
                    <a:pt x="3686885" y="120083"/>
                  </a:lnTo>
                  <a:lnTo>
                    <a:pt x="3474380" y="278358"/>
                  </a:lnTo>
                  <a:cubicBezTo>
                    <a:pt x="1663345" y="1712069"/>
                    <a:pt x="568245" y="3877609"/>
                    <a:pt x="498399" y="6202055"/>
                  </a:cubicBezTo>
                  <a:cubicBezTo>
                    <a:pt x="489086" y="6511982"/>
                    <a:pt x="498137" y="6820182"/>
                    <a:pt x="524901" y="7125258"/>
                  </a:cubicBezTo>
                  <a:lnTo>
                    <a:pt x="551047" y="7348296"/>
                  </a:lnTo>
                  <a:close/>
                </a:path>
              </a:pathLst>
            </a:custGeom>
            <a:solidFill>
              <a:srgbClr val="F13B63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 rot="12893024">
              <a:off x="2461787" y="-2142691"/>
              <a:ext cx="6298259" cy="9348729"/>
            </a:xfrm>
            <a:custGeom>
              <a:avLst/>
              <a:gdLst>
                <a:gd name="connsiteX0" fmla="*/ 1146107 w 6298259"/>
                <a:gd name="connsiteY0" fmla="*/ 9099036 h 9348729"/>
                <a:gd name="connsiteX1" fmla="*/ 787964 w 6298259"/>
                <a:gd name="connsiteY1" fmla="*/ 9348729 h 9348729"/>
                <a:gd name="connsiteX2" fmla="*/ 760165 w 6298259"/>
                <a:gd name="connsiteY2" fmla="*/ 9300383 h 9348729"/>
                <a:gd name="connsiteX3" fmla="*/ 0 w 6298259"/>
                <a:gd name="connsiteY3" fmla="*/ 6298259 h 9348729"/>
                <a:gd name="connsiteX4" fmla="*/ 6298259 w 6298259"/>
                <a:gd name="connsiteY4" fmla="*/ 0 h 9348729"/>
                <a:gd name="connsiteX5" fmla="*/ 6247983 w 6298259"/>
                <a:gd name="connsiteY5" fmla="*/ 39848 h 9348729"/>
                <a:gd name="connsiteX6" fmla="*/ 6023491 w 6298259"/>
                <a:gd name="connsiteY6" fmla="*/ 61546 h 9348729"/>
                <a:gd name="connsiteX7" fmla="*/ 499815 w 6298259"/>
                <a:gd name="connsiteY7" fmla="*/ 6124067 h 9348729"/>
                <a:gd name="connsiteX8" fmla="*/ 1127180 w 6298259"/>
                <a:gd name="connsiteY8" fmla="*/ 9062315 h 9348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98259" h="9348729">
                  <a:moveTo>
                    <a:pt x="1146107" y="9099036"/>
                  </a:moveTo>
                  <a:lnTo>
                    <a:pt x="787964" y="9348729"/>
                  </a:lnTo>
                  <a:lnTo>
                    <a:pt x="760165" y="9300383"/>
                  </a:lnTo>
                  <a:cubicBezTo>
                    <a:pt x="275374" y="8407962"/>
                    <a:pt x="0" y="7385269"/>
                    <a:pt x="0" y="6298259"/>
                  </a:cubicBezTo>
                  <a:cubicBezTo>
                    <a:pt x="-1" y="2819827"/>
                    <a:pt x="2819827" y="0"/>
                    <a:pt x="6298259" y="0"/>
                  </a:cubicBezTo>
                  <a:lnTo>
                    <a:pt x="6247983" y="39848"/>
                  </a:lnTo>
                  <a:lnTo>
                    <a:pt x="6023491" y="61546"/>
                  </a:lnTo>
                  <a:cubicBezTo>
                    <a:pt x="2987777" y="432472"/>
                    <a:pt x="594495" y="2973160"/>
                    <a:pt x="499815" y="6124067"/>
                  </a:cubicBezTo>
                  <a:cubicBezTo>
                    <a:pt x="468187" y="7176633"/>
                    <a:pt x="696687" y="8176628"/>
                    <a:pt x="1127180" y="9062315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18328597">
              <a:off x="542876" y="-1041375"/>
              <a:ext cx="6298263" cy="8632526"/>
            </a:xfrm>
            <a:custGeom>
              <a:avLst/>
              <a:gdLst>
                <a:gd name="connsiteX0" fmla="*/ 2811251 w 6298263"/>
                <a:gd name="connsiteY0" fmla="*/ 0 h 8632526"/>
                <a:gd name="connsiteX1" fmla="*/ 2734886 w 6298263"/>
                <a:gd name="connsiteY1" fmla="*/ 219309 h 8632526"/>
                <a:gd name="connsiteX2" fmla="*/ 2410156 w 6298263"/>
                <a:gd name="connsiteY2" fmla="*/ 2334269 h 8632526"/>
                <a:gd name="connsiteX3" fmla="*/ 6298263 w 6298263"/>
                <a:gd name="connsiteY3" fmla="*/ 8632526 h 8632526"/>
                <a:gd name="connsiteX4" fmla="*/ 6298260 w 6298263"/>
                <a:gd name="connsiteY4" fmla="*/ 8632526 h 8632526"/>
                <a:gd name="connsiteX5" fmla="*/ 0 w 6298263"/>
                <a:gd name="connsiteY5" fmla="*/ 2334268 h 8632526"/>
                <a:gd name="connsiteX6" fmla="*/ 9601 w 6298263"/>
                <a:gd name="connsiteY6" fmla="*/ 1996672 h 863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98263" h="8632526">
                  <a:moveTo>
                    <a:pt x="2811251" y="0"/>
                  </a:moveTo>
                  <a:lnTo>
                    <a:pt x="2734886" y="219309"/>
                  </a:lnTo>
                  <a:cubicBezTo>
                    <a:pt x="2522668" y="893394"/>
                    <a:pt x="2410156" y="1605295"/>
                    <a:pt x="2410156" y="2334269"/>
                  </a:cubicBezTo>
                  <a:cubicBezTo>
                    <a:pt x="2410157" y="5000230"/>
                    <a:pt x="3914970" y="7437843"/>
                    <a:pt x="6298263" y="8632526"/>
                  </a:cubicBezTo>
                  <a:lnTo>
                    <a:pt x="6298260" y="8632526"/>
                  </a:lnTo>
                  <a:cubicBezTo>
                    <a:pt x="2819827" y="8632526"/>
                    <a:pt x="0" y="5812699"/>
                    <a:pt x="0" y="2334268"/>
                  </a:cubicBezTo>
                  <a:lnTo>
                    <a:pt x="9601" y="1996672"/>
                  </a:lnTo>
                  <a:close/>
                </a:path>
              </a:pathLst>
            </a:custGeom>
            <a:solidFill>
              <a:srgbClr val="F13B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519812" y="769671"/>
            <a:ext cx="711465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4000" b="1" i="1">
                <a:solidFill>
                  <a:schemeClr val="bg1"/>
                </a:solidFill>
              </a:rPr>
              <a:t> </a:t>
            </a:r>
            <a:r>
              <a:rPr lang="ko-KR" altLang="en-US" sz="4000" b="1" i="1">
                <a:solidFill>
                  <a:schemeClr val="bg1"/>
                </a:solidFill>
              </a:rPr>
              <a:t>기계학습 </a:t>
            </a:r>
            <a:r>
              <a:rPr lang="en-US" altLang="ko-KR" sz="4000" b="1" i="1">
                <a:solidFill>
                  <a:schemeClr val="bg1"/>
                </a:solidFill>
              </a:rPr>
              <a:t>4</a:t>
            </a:r>
            <a:r>
              <a:rPr lang="ko-KR" altLang="en-US" sz="4000" b="1" i="1">
                <a:solidFill>
                  <a:schemeClr val="bg1"/>
                </a:solidFill>
              </a:rPr>
              <a:t>주차 과제</a:t>
            </a:r>
            <a:endParaRPr lang="en-US" altLang="ko-KR" sz="4000" b="1" i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033818" y="4817811"/>
            <a:ext cx="1324402" cy="1070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ker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202111090</a:t>
            </a:r>
            <a:endParaRPr lang="en-US" altLang="ko-KR" kern="0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r">
              <a:lnSpc>
                <a:spcPct val="150000"/>
              </a:lnSpc>
            </a:pPr>
            <a:r>
              <a:rPr lang="ko-KR" altLang="en-US" sz="2800" b="1" ker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홍종민</a:t>
            </a:r>
            <a:endParaRPr lang="en-US" altLang="ko-KR" sz="2800" b="1" kern="0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050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26500" y="-470053"/>
            <a:ext cx="2442331" cy="2146940"/>
            <a:chOff x="-126500" y="-470053"/>
            <a:chExt cx="2442331" cy="2146940"/>
          </a:xfrm>
        </p:grpSpPr>
        <p:sp>
          <p:nvSpPr>
            <p:cNvPr id="26" name="자유형 25"/>
            <p:cNvSpPr/>
            <p:nvPr/>
          </p:nvSpPr>
          <p:spPr>
            <a:xfrm>
              <a:off x="1015" y="-821"/>
              <a:ext cx="2314816" cy="1298395"/>
            </a:xfrm>
            <a:custGeom>
              <a:avLst/>
              <a:gdLst>
                <a:gd name="connsiteX0" fmla="*/ 0 w 2314816"/>
                <a:gd name="connsiteY0" fmla="*/ 0 h 1298395"/>
                <a:gd name="connsiteX1" fmla="*/ 2314816 w 2314816"/>
                <a:gd name="connsiteY1" fmla="*/ 0 h 1298395"/>
                <a:gd name="connsiteX2" fmla="*/ 2293848 w 2314816"/>
                <a:gd name="connsiteY2" fmla="*/ 137391 h 1298395"/>
                <a:gd name="connsiteX3" fmla="*/ 869344 w 2314816"/>
                <a:gd name="connsiteY3" fmla="*/ 1298395 h 1298395"/>
                <a:gd name="connsiteX4" fmla="*/ 41932 w 2314816"/>
                <a:gd name="connsiteY4" fmla="*/ 1040184 h 1298395"/>
                <a:gd name="connsiteX5" fmla="*/ 0 w 2314816"/>
                <a:gd name="connsiteY5" fmla="*/ 1008434 h 129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4816" h="1298395">
                  <a:moveTo>
                    <a:pt x="0" y="0"/>
                  </a:moveTo>
                  <a:lnTo>
                    <a:pt x="2314816" y="0"/>
                  </a:lnTo>
                  <a:lnTo>
                    <a:pt x="2293848" y="137391"/>
                  </a:lnTo>
                  <a:cubicBezTo>
                    <a:pt x="2158264" y="799975"/>
                    <a:pt x="1572010" y="1298395"/>
                    <a:pt x="869344" y="1298395"/>
                  </a:cubicBezTo>
                  <a:cubicBezTo>
                    <a:pt x="561928" y="1298395"/>
                    <a:pt x="276793" y="1202994"/>
                    <a:pt x="41932" y="1040184"/>
                  </a:cubicBezTo>
                  <a:lnTo>
                    <a:pt x="0" y="1008434"/>
                  </a:lnTo>
                  <a:close/>
                </a:path>
              </a:pathLst>
            </a:custGeom>
            <a:solidFill>
              <a:srgbClr val="233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12000" rtlCol="0" anchor="ctr"/>
            <a:lstStyle/>
            <a:p>
              <a:pPr marL="266700"/>
              <a:endParaRPr lang="ko-KR" altLang="en-US" sz="2800" i="1" dirty="0">
                <a:solidFill>
                  <a:schemeClr val="bg1"/>
                </a:solidFill>
                <a:latin typeface="Adobe Heiti Std R" panose="020B0400000000000000" pitchFamily="34" charset="-128"/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 rot="13201554">
              <a:off x="704293" y="-470053"/>
              <a:ext cx="1124762" cy="2100716"/>
            </a:xfrm>
            <a:custGeom>
              <a:avLst/>
              <a:gdLst>
                <a:gd name="connsiteX0" fmla="*/ 2949972 w 5020782"/>
                <a:gd name="connsiteY0" fmla="*/ 7758455 h 9377306"/>
                <a:gd name="connsiteX1" fmla="*/ 1022470 w 5020782"/>
                <a:gd name="connsiteY1" fmla="*/ 9377306 h 9377306"/>
                <a:gd name="connsiteX2" fmla="*/ 1012809 w 5020782"/>
                <a:gd name="connsiteY2" fmla="*/ 9363167 h 9377306"/>
                <a:gd name="connsiteX3" fmla="*/ 0 w 5020782"/>
                <a:gd name="connsiteY3" fmla="*/ 5936591 h 9377306"/>
                <a:gd name="connsiteX4" fmla="*/ 2529910 w 5020782"/>
                <a:gd name="connsiteY4" fmla="*/ 889573 h 9377306"/>
                <a:gd name="connsiteX5" fmla="*/ 2539281 w 5020782"/>
                <a:gd name="connsiteY5" fmla="*/ 882909 h 9377306"/>
                <a:gd name="connsiteX6" fmla="*/ 2654928 w 5020782"/>
                <a:gd name="connsiteY6" fmla="*/ 811103 h 9377306"/>
                <a:gd name="connsiteX7" fmla="*/ 5020782 w 5020782"/>
                <a:gd name="connsiteY7" fmla="*/ 0 h 9377306"/>
                <a:gd name="connsiteX8" fmla="*/ 2721791 w 5020782"/>
                <a:gd name="connsiteY8" fmla="*/ 6655803 h 9377306"/>
                <a:gd name="connsiteX9" fmla="*/ 2868315 w 5020782"/>
                <a:gd name="connsiteY9" fmla="*/ 7450464 h 937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0782" h="9377306">
                  <a:moveTo>
                    <a:pt x="2949972" y="7758455"/>
                  </a:moveTo>
                  <a:lnTo>
                    <a:pt x="1022470" y="9377306"/>
                  </a:lnTo>
                  <a:lnTo>
                    <a:pt x="1012809" y="9363167"/>
                  </a:lnTo>
                  <a:cubicBezTo>
                    <a:pt x="372141" y="8376972"/>
                    <a:pt x="0" y="7200240"/>
                    <a:pt x="0" y="5936591"/>
                  </a:cubicBezTo>
                  <a:cubicBezTo>
                    <a:pt x="0" y="3871272"/>
                    <a:pt x="994099" y="2038138"/>
                    <a:pt x="2529910" y="889573"/>
                  </a:cubicBezTo>
                  <a:lnTo>
                    <a:pt x="2539281" y="882909"/>
                  </a:lnTo>
                  <a:lnTo>
                    <a:pt x="2654928" y="811103"/>
                  </a:lnTo>
                  <a:cubicBezTo>
                    <a:pt x="3360326" y="396649"/>
                    <a:pt x="4158633" y="113651"/>
                    <a:pt x="5020782" y="0"/>
                  </a:cubicBezTo>
                  <a:cubicBezTo>
                    <a:pt x="3249676" y="1733150"/>
                    <a:pt x="2397933" y="4199029"/>
                    <a:pt x="2721791" y="6655803"/>
                  </a:cubicBezTo>
                  <a:cubicBezTo>
                    <a:pt x="2757213" y="6924513"/>
                    <a:pt x="2806246" y="7189684"/>
                    <a:pt x="2868315" y="7450464"/>
                  </a:cubicBezTo>
                  <a:close/>
                </a:path>
              </a:pathLst>
            </a:custGeom>
            <a:solidFill>
              <a:srgbClr val="F13B63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latin typeface="Adobe Heiti Std R" panose="020B0400000000000000" pitchFamily="34" charset="-128"/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 rot="13201554">
              <a:off x="1272303" y="-305484"/>
              <a:ext cx="670797" cy="1982371"/>
            </a:xfrm>
            <a:custGeom>
              <a:avLst/>
              <a:gdLst>
                <a:gd name="connsiteX0" fmla="*/ 1477069 w 2994345"/>
                <a:gd name="connsiteY0" fmla="*/ 8493715 h 8849032"/>
                <a:gd name="connsiteX1" fmla="*/ 1054007 w 2994345"/>
                <a:gd name="connsiteY1" fmla="*/ 8849032 h 8849032"/>
                <a:gd name="connsiteX2" fmla="*/ 1027345 w 2994345"/>
                <a:gd name="connsiteY2" fmla="*/ 8810426 h 8849032"/>
                <a:gd name="connsiteX3" fmla="*/ 54735 w 2994345"/>
                <a:gd name="connsiteY3" fmla="*/ 6184459 h 8849032"/>
                <a:gd name="connsiteX4" fmla="*/ 2849880 w 2994345"/>
                <a:gd name="connsiteY4" fmla="*/ 89701 h 8849032"/>
                <a:gd name="connsiteX5" fmla="*/ 2994345 w 2994345"/>
                <a:gd name="connsiteY5" fmla="*/ 0 h 8849032"/>
                <a:gd name="connsiteX6" fmla="*/ 2984974 w 2994345"/>
                <a:gd name="connsiteY6" fmla="*/ 6664 h 8849032"/>
                <a:gd name="connsiteX7" fmla="*/ 455064 w 2994345"/>
                <a:gd name="connsiteY7" fmla="*/ 5053683 h 8849032"/>
                <a:gd name="connsiteX8" fmla="*/ 1467873 w 2994345"/>
                <a:gd name="connsiteY8" fmla="*/ 8480258 h 8849032"/>
                <a:gd name="connsiteX9" fmla="*/ 1477069 w 2994345"/>
                <a:gd name="connsiteY9" fmla="*/ 8493715 h 884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4345" h="8849032">
                  <a:moveTo>
                    <a:pt x="1477069" y="8493715"/>
                  </a:moveTo>
                  <a:lnTo>
                    <a:pt x="1054007" y="8849032"/>
                  </a:lnTo>
                  <a:lnTo>
                    <a:pt x="1027345" y="8810426"/>
                  </a:lnTo>
                  <a:cubicBezTo>
                    <a:pt x="524780" y="8043495"/>
                    <a:pt x="182592" y="7154377"/>
                    <a:pt x="54735" y="6184459"/>
                  </a:cubicBezTo>
                  <a:cubicBezTo>
                    <a:pt x="-272009" y="3705780"/>
                    <a:pt x="889944" y="1374036"/>
                    <a:pt x="2849880" y="89701"/>
                  </a:cubicBezTo>
                  <a:lnTo>
                    <a:pt x="2994345" y="0"/>
                  </a:lnTo>
                  <a:lnTo>
                    <a:pt x="2984974" y="6664"/>
                  </a:lnTo>
                  <a:cubicBezTo>
                    <a:pt x="1449163" y="1155229"/>
                    <a:pt x="455064" y="2988363"/>
                    <a:pt x="455064" y="5053683"/>
                  </a:cubicBezTo>
                  <a:cubicBezTo>
                    <a:pt x="455064" y="6317332"/>
                    <a:pt x="827205" y="7494062"/>
                    <a:pt x="1467873" y="8480258"/>
                  </a:cubicBezTo>
                  <a:lnTo>
                    <a:pt x="1477069" y="8493715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latin typeface="Adobe Heiti Std R" panose="020B0400000000000000" pitchFamily="34" charset="-128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13201554">
              <a:off x="455474" y="-405214"/>
              <a:ext cx="754425" cy="1811331"/>
            </a:xfrm>
            <a:custGeom>
              <a:avLst/>
              <a:gdLst>
                <a:gd name="connsiteX0" fmla="*/ 410691 w 3367648"/>
                <a:gd name="connsiteY0" fmla="*/ 8085530 h 8085530"/>
                <a:gd name="connsiteX1" fmla="*/ 329034 w 3367648"/>
                <a:gd name="connsiteY1" fmla="*/ 7777539 h 8085530"/>
                <a:gd name="connsiteX2" fmla="*/ 182510 w 3367648"/>
                <a:gd name="connsiteY2" fmla="*/ 6982878 h 8085530"/>
                <a:gd name="connsiteX3" fmla="*/ 2481501 w 3367648"/>
                <a:gd name="connsiteY3" fmla="*/ 327075 h 8085530"/>
                <a:gd name="connsiteX4" fmla="*/ 115647 w 3367648"/>
                <a:gd name="connsiteY4" fmla="*/ 1138178 h 8085530"/>
                <a:gd name="connsiteX5" fmla="*/ 0 w 3367648"/>
                <a:gd name="connsiteY5" fmla="*/ 1209984 h 8085530"/>
                <a:gd name="connsiteX6" fmla="*/ 237562 w 3367648"/>
                <a:gd name="connsiteY6" fmla="*/ 1041051 h 8085530"/>
                <a:gd name="connsiteX7" fmla="*/ 2799815 w 3367648"/>
                <a:gd name="connsiteY7" fmla="*/ 37977 h 8085530"/>
                <a:gd name="connsiteX8" fmla="*/ 3132311 w 3367648"/>
                <a:gd name="connsiteY8" fmla="*/ 0 h 8085530"/>
                <a:gd name="connsiteX9" fmla="*/ 3367648 w 3367648"/>
                <a:gd name="connsiteY9" fmla="*/ 280207 h 8085530"/>
                <a:gd name="connsiteX10" fmla="*/ 3054492 w 3367648"/>
                <a:gd name="connsiteY10" fmla="*/ 561277 h 8085530"/>
                <a:gd name="connsiteX11" fmla="*/ 609848 w 3367648"/>
                <a:gd name="connsiteY11" fmla="*/ 6263665 h 8085530"/>
                <a:gd name="connsiteX12" fmla="*/ 730585 w 3367648"/>
                <a:gd name="connsiteY12" fmla="*/ 7637677 h 8085530"/>
                <a:gd name="connsiteX13" fmla="*/ 762220 w 3367648"/>
                <a:gd name="connsiteY13" fmla="*/ 7790291 h 80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67648" h="8085530">
                  <a:moveTo>
                    <a:pt x="410691" y="8085530"/>
                  </a:moveTo>
                  <a:lnTo>
                    <a:pt x="329034" y="7777539"/>
                  </a:lnTo>
                  <a:cubicBezTo>
                    <a:pt x="266965" y="7516759"/>
                    <a:pt x="217932" y="7251588"/>
                    <a:pt x="182510" y="6982878"/>
                  </a:cubicBezTo>
                  <a:cubicBezTo>
                    <a:pt x="-141348" y="4526104"/>
                    <a:pt x="710395" y="2060225"/>
                    <a:pt x="2481501" y="327075"/>
                  </a:cubicBezTo>
                  <a:cubicBezTo>
                    <a:pt x="1619352" y="440726"/>
                    <a:pt x="821045" y="723724"/>
                    <a:pt x="115647" y="1138178"/>
                  </a:cubicBezTo>
                  <a:lnTo>
                    <a:pt x="0" y="1209984"/>
                  </a:lnTo>
                  <a:lnTo>
                    <a:pt x="237562" y="1041051"/>
                  </a:lnTo>
                  <a:cubicBezTo>
                    <a:pt x="991468" y="531722"/>
                    <a:pt x="1861580" y="181337"/>
                    <a:pt x="2799815" y="37977"/>
                  </a:cubicBezTo>
                  <a:lnTo>
                    <a:pt x="3132311" y="0"/>
                  </a:lnTo>
                  <a:lnTo>
                    <a:pt x="3367648" y="280207"/>
                  </a:lnTo>
                  <a:lnTo>
                    <a:pt x="3054492" y="561277"/>
                  </a:lnTo>
                  <a:cubicBezTo>
                    <a:pt x="1503108" y="2037837"/>
                    <a:pt x="609848" y="4095392"/>
                    <a:pt x="609848" y="6263665"/>
                  </a:cubicBezTo>
                  <a:cubicBezTo>
                    <a:pt x="609848" y="6728296"/>
                    <a:pt x="650865" y="7187842"/>
                    <a:pt x="730585" y="7637677"/>
                  </a:cubicBezTo>
                  <a:lnTo>
                    <a:pt x="762220" y="7790291"/>
                  </a:lnTo>
                  <a:close/>
                </a:path>
              </a:pathLst>
            </a:custGeom>
            <a:solidFill>
              <a:srgbClr val="F13B63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latin typeface="Adobe Heiti Std R" panose="020B0400000000000000" pitchFamily="34" charset="-128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18328597">
              <a:off x="128566" y="-232635"/>
              <a:ext cx="1410945" cy="1921077"/>
            </a:xfrm>
            <a:custGeom>
              <a:avLst/>
              <a:gdLst>
                <a:gd name="connsiteX0" fmla="*/ 2791367 w 6298263"/>
                <a:gd name="connsiteY0" fmla="*/ 0 h 8575423"/>
                <a:gd name="connsiteX1" fmla="*/ 2734886 w 6298263"/>
                <a:gd name="connsiteY1" fmla="*/ 162206 h 8575423"/>
                <a:gd name="connsiteX2" fmla="*/ 2410156 w 6298263"/>
                <a:gd name="connsiteY2" fmla="*/ 2277167 h 8575423"/>
                <a:gd name="connsiteX3" fmla="*/ 6298263 w 6298263"/>
                <a:gd name="connsiteY3" fmla="*/ 8575423 h 8575423"/>
                <a:gd name="connsiteX4" fmla="*/ 6298259 w 6298263"/>
                <a:gd name="connsiteY4" fmla="*/ 8575423 h 8575423"/>
                <a:gd name="connsiteX5" fmla="*/ 0 w 6298263"/>
                <a:gd name="connsiteY5" fmla="*/ 2277164 h 8575423"/>
                <a:gd name="connsiteX6" fmla="*/ 8355 w 6298263"/>
                <a:gd name="connsiteY6" fmla="*/ 1983390 h 857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98263" h="8575423">
                  <a:moveTo>
                    <a:pt x="2791367" y="0"/>
                  </a:moveTo>
                  <a:lnTo>
                    <a:pt x="2734886" y="162206"/>
                  </a:lnTo>
                  <a:cubicBezTo>
                    <a:pt x="2522668" y="836291"/>
                    <a:pt x="2410156" y="1548192"/>
                    <a:pt x="2410156" y="2277167"/>
                  </a:cubicBezTo>
                  <a:cubicBezTo>
                    <a:pt x="2410157" y="4943127"/>
                    <a:pt x="3914970" y="7380740"/>
                    <a:pt x="6298263" y="8575423"/>
                  </a:cubicBezTo>
                  <a:lnTo>
                    <a:pt x="6298259" y="8575423"/>
                  </a:lnTo>
                  <a:cubicBezTo>
                    <a:pt x="2819827" y="8575423"/>
                    <a:pt x="0" y="5755596"/>
                    <a:pt x="0" y="2277164"/>
                  </a:cubicBezTo>
                  <a:lnTo>
                    <a:pt x="8355" y="1983390"/>
                  </a:lnTo>
                  <a:close/>
                </a:path>
              </a:pathLst>
            </a:custGeom>
            <a:solidFill>
              <a:srgbClr val="F13B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latin typeface="Adobe Heiti Std R" panose="020B0400000000000000" pitchFamily="34" charset="-128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13201554">
              <a:off x="455047" y="-407908"/>
              <a:ext cx="754425" cy="1811331"/>
            </a:xfrm>
            <a:custGeom>
              <a:avLst/>
              <a:gdLst>
                <a:gd name="connsiteX0" fmla="*/ 410691 w 3367648"/>
                <a:gd name="connsiteY0" fmla="*/ 8085530 h 8085530"/>
                <a:gd name="connsiteX1" fmla="*/ 329034 w 3367648"/>
                <a:gd name="connsiteY1" fmla="*/ 7777539 h 8085530"/>
                <a:gd name="connsiteX2" fmla="*/ 182510 w 3367648"/>
                <a:gd name="connsiteY2" fmla="*/ 6982878 h 8085530"/>
                <a:gd name="connsiteX3" fmla="*/ 2481501 w 3367648"/>
                <a:gd name="connsiteY3" fmla="*/ 327075 h 8085530"/>
                <a:gd name="connsiteX4" fmla="*/ 115647 w 3367648"/>
                <a:gd name="connsiteY4" fmla="*/ 1138178 h 8085530"/>
                <a:gd name="connsiteX5" fmla="*/ 0 w 3367648"/>
                <a:gd name="connsiteY5" fmla="*/ 1209984 h 8085530"/>
                <a:gd name="connsiteX6" fmla="*/ 237562 w 3367648"/>
                <a:gd name="connsiteY6" fmla="*/ 1041051 h 8085530"/>
                <a:gd name="connsiteX7" fmla="*/ 2799815 w 3367648"/>
                <a:gd name="connsiteY7" fmla="*/ 37977 h 8085530"/>
                <a:gd name="connsiteX8" fmla="*/ 3132311 w 3367648"/>
                <a:gd name="connsiteY8" fmla="*/ 0 h 8085530"/>
                <a:gd name="connsiteX9" fmla="*/ 3367648 w 3367648"/>
                <a:gd name="connsiteY9" fmla="*/ 280207 h 8085530"/>
                <a:gd name="connsiteX10" fmla="*/ 3054492 w 3367648"/>
                <a:gd name="connsiteY10" fmla="*/ 561277 h 8085530"/>
                <a:gd name="connsiteX11" fmla="*/ 609848 w 3367648"/>
                <a:gd name="connsiteY11" fmla="*/ 6263665 h 8085530"/>
                <a:gd name="connsiteX12" fmla="*/ 730585 w 3367648"/>
                <a:gd name="connsiteY12" fmla="*/ 7637677 h 8085530"/>
                <a:gd name="connsiteX13" fmla="*/ 762220 w 3367648"/>
                <a:gd name="connsiteY13" fmla="*/ 7790291 h 80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67648" h="8085530">
                  <a:moveTo>
                    <a:pt x="410691" y="8085530"/>
                  </a:moveTo>
                  <a:lnTo>
                    <a:pt x="329034" y="7777539"/>
                  </a:lnTo>
                  <a:cubicBezTo>
                    <a:pt x="266965" y="7516759"/>
                    <a:pt x="217932" y="7251588"/>
                    <a:pt x="182510" y="6982878"/>
                  </a:cubicBezTo>
                  <a:cubicBezTo>
                    <a:pt x="-141348" y="4526104"/>
                    <a:pt x="710395" y="2060225"/>
                    <a:pt x="2481501" y="327075"/>
                  </a:cubicBezTo>
                  <a:cubicBezTo>
                    <a:pt x="1619352" y="440726"/>
                    <a:pt x="821045" y="723724"/>
                    <a:pt x="115647" y="1138178"/>
                  </a:cubicBezTo>
                  <a:lnTo>
                    <a:pt x="0" y="1209984"/>
                  </a:lnTo>
                  <a:lnTo>
                    <a:pt x="237562" y="1041051"/>
                  </a:lnTo>
                  <a:cubicBezTo>
                    <a:pt x="991468" y="531722"/>
                    <a:pt x="1861580" y="181337"/>
                    <a:pt x="2799815" y="37977"/>
                  </a:cubicBezTo>
                  <a:lnTo>
                    <a:pt x="3132311" y="0"/>
                  </a:lnTo>
                  <a:lnTo>
                    <a:pt x="3367648" y="280207"/>
                  </a:lnTo>
                  <a:lnTo>
                    <a:pt x="3054492" y="561277"/>
                  </a:lnTo>
                  <a:cubicBezTo>
                    <a:pt x="1503108" y="2037837"/>
                    <a:pt x="609848" y="4095392"/>
                    <a:pt x="609848" y="6263665"/>
                  </a:cubicBezTo>
                  <a:cubicBezTo>
                    <a:pt x="609848" y="6728296"/>
                    <a:pt x="650865" y="7187842"/>
                    <a:pt x="730585" y="7637677"/>
                  </a:cubicBezTo>
                  <a:lnTo>
                    <a:pt x="762220" y="7790291"/>
                  </a:lnTo>
                  <a:close/>
                </a:path>
              </a:pathLst>
            </a:custGeom>
            <a:solidFill>
              <a:srgbClr val="F13B63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latin typeface="Adobe Heiti Std R" panose="020B0400000000000000" pitchFamily="34" charset="-128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83672" y="2148064"/>
            <a:ext cx="7114650" cy="334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Plt.bar(x,item_price_values)</a:t>
            </a:r>
            <a:r>
              <a:rPr lang="ko-KR" alt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에 대한 그래프</a:t>
            </a:r>
            <a:endParaRPr lang="en-US" altLang="ko-KR" sz="2400" i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plt.xlable(“order_id”) x</a:t>
            </a:r>
            <a:r>
              <a:rPr lang="ko-KR" altLang="en-US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축 라벨 설정</a:t>
            </a:r>
            <a:endParaRPr lang="en-US" altLang="ko-KR" sz="2400" b="1" i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Plt.ylable(“item_price”) y</a:t>
            </a:r>
            <a:r>
              <a:rPr lang="ko-KR" altLang="en-US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축 라벨 설정</a:t>
            </a:r>
            <a:endParaRPr lang="en-US" altLang="ko-KR" sz="2400" b="1" i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Plt.ylim([0,125])</a:t>
            </a:r>
            <a:r>
              <a:rPr lang="ko-KR" altLang="en-US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ko-KR" altLang="en-US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축 </a:t>
            </a:r>
            <a:r>
              <a:rPr lang="en-US" altLang="ko-KR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부터 </a:t>
            </a:r>
            <a:r>
              <a:rPr lang="en-US" altLang="ko-KR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125</a:t>
            </a:r>
            <a:r>
              <a:rPr lang="ko-KR" altLang="en-US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로 제한</a:t>
            </a:r>
            <a:endParaRPr lang="en-US" altLang="ko-KR" sz="2400" b="1" i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Plt.title() </a:t>
            </a:r>
            <a:r>
              <a:rPr lang="ko-KR" altLang="en-US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제목 설정</a:t>
            </a:r>
            <a:endParaRPr lang="en-US" altLang="ko-KR" sz="2400" b="1" i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Plt.show() </a:t>
            </a:r>
            <a:r>
              <a:rPr lang="ko-KR" altLang="en-US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그래프를 보이게 함</a:t>
            </a:r>
            <a:endParaRPr lang="en-US" altLang="ko-KR" sz="3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59C01C-782E-F022-0BEE-59CA4D875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089" y="847725"/>
            <a:ext cx="49530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3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26500" y="-470053"/>
            <a:ext cx="2442331" cy="2146940"/>
            <a:chOff x="-126500" y="-470053"/>
            <a:chExt cx="2442331" cy="2146940"/>
          </a:xfrm>
        </p:grpSpPr>
        <p:sp>
          <p:nvSpPr>
            <p:cNvPr id="26" name="자유형 25"/>
            <p:cNvSpPr/>
            <p:nvPr/>
          </p:nvSpPr>
          <p:spPr>
            <a:xfrm>
              <a:off x="1015" y="-821"/>
              <a:ext cx="2314816" cy="1298395"/>
            </a:xfrm>
            <a:custGeom>
              <a:avLst/>
              <a:gdLst>
                <a:gd name="connsiteX0" fmla="*/ 0 w 2314816"/>
                <a:gd name="connsiteY0" fmla="*/ 0 h 1298395"/>
                <a:gd name="connsiteX1" fmla="*/ 2314816 w 2314816"/>
                <a:gd name="connsiteY1" fmla="*/ 0 h 1298395"/>
                <a:gd name="connsiteX2" fmla="*/ 2293848 w 2314816"/>
                <a:gd name="connsiteY2" fmla="*/ 137391 h 1298395"/>
                <a:gd name="connsiteX3" fmla="*/ 869344 w 2314816"/>
                <a:gd name="connsiteY3" fmla="*/ 1298395 h 1298395"/>
                <a:gd name="connsiteX4" fmla="*/ 41932 w 2314816"/>
                <a:gd name="connsiteY4" fmla="*/ 1040184 h 1298395"/>
                <a:gd name="connsiteX5" fmla="*/ 0 w 2314816"/>
                <a:gd name="connsiteY5" fmla="*/ 1008434 h 129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4816" h="1298395">
                  <a:moveTo>
                    <a:pt x="0" y="0"/>
                  </a:moveTo>
                  <a:lnTo>
                    <a:pt x="2314816" y="0"/>
                  </a:lnTo>
                  <a:lnTo>
                    <a:pt x="2293848" y="137391"/>
                  </a:lnTo>
                  <a:cubicBezTo>
                    <a:pt x="2158264" y="799975"/>
                    <a:pt x="1572010" y="1298395"/>
                    <a:pt x="869344" y="1298395"/>
                  </a:cubicBezTo>
                  <a:cubicBezTo>
                    <a:pt x="561928" y="1298395"/>
                    <a:pt x="276793" y="1202994"/>
                    <a:pt x="41932" y="1040184"/>
                  </a:cubicBezTo>
                  <a:lnTo>
                    <a:pt x="0" y="1008434"/>
                  </a:lnTo>
                  <a:close/>
                </a:path>
              </a:pathLst>
            </a:custGeom>
            <a:solidFill>
              <a:srgbClr val="233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12000" rtlCol="0" anchor="ctr"/>
            <a:lstStyle/>
            <a:p>
              <a:pPr marL="266700"/>
              <a:endParaRPr lang="ko-KR" altLang="en-US" sz="2800" i="1" dirty="0">
                <a:solidFill>
                  <a:schemeClr val="bg1"/>
                </a:solidFill>
                <a:latin typeface="Adobe Heiti Std R" panose="020B0400000000000000" pitchFamily="34" charset="-128"/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 rot="13201554">
              <a:off x="704293" y="-470053"/>
              <a:ext cx="1124762" cy="2100716"/>
            </a:xfrm>
            <a:custGeom>
              <a:avLst/>
              <a:gdLst>
                <a:gd name="connsiteX0" fmla="*/ 2949972 w 5020782"/>
                <a:gd name="connsiteY0" fmla="*/ 7758455 h 9377306"/>
                <a:gd name="connsiteX1" fmla="*/ 1022470 w 5020782"/>
                <a:gd name="connsiteY1" fmla="*/ 9377306 h 9377306"/>
                <a:gd name="connsiteX2" fmla="*/ 1012809 w 5020782"/>
                <a:gd name="connsiteY2" fmla="*/ 9363167 h 9377306"/>
                <a:gd name="connsiteX3" fmla="*/ 0 w 5020782"/>
                <a:gd name="connsiteY3" fmla="*/ 5936591 h 9377306"/>
                <a:gd name="connsiteX4" fmla="*/ 2529910 w 5020782"/>
                <a:gd name="connsiteY4" fmla="*/ 889573 h 9377306"/>
                <a:gd name="connsiteX5" fmla="*/ 2539281 w 5020782"/>
                <a:gd name="connsiteY5" fmla="*/ 882909 h 9377306"/>
                <a:gd name="connsiteX6" fmla="*/ 2654928 w 5020782"/>
                <a:gd name="connsiteY6" fmla="*/ 811103 h 9377306"/>
                <a:gd name="connsiteX7" fmla="*/ 5020782 w 5020782"/>
                <a:gd name="connsiteY7" fmla="*/ 0 h 9377306"/>
                <a:gd name="connsiteX8" fmla="*/ 2721791 w 5020782"/>
                <a:gd name="connsiteY8" fmla="*/ 6655803 h 9377306"/>
                <a:gd name="connsiteX9" fmla="*/ 2868315 w 5020782"/>
                <a:gd name="connsiteY9" fmla="*/ 7450464 h 937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0782" h="9377306">
                  <a:moveTo>
                    <a:pt x="2949972" y="7758455"/>
                  </a:moveTo>
                  <a:lnTo>
                    <a:pt x="1022470" y="9377306"/>
                  </a:lnTo>
                  <a:lnTo>
                    <a:pt x="1012809" y="9363167"/>
                  </a:lnTo>
                  <a:cubicBezTo>
                    <a:pt x="372141" y="8376972"/>
                    <a:pt x="0" y="7200240"/>
                    <a:pt x="0" y="5936591"/>
                  </a:cubicBezTo>
                  <a:cubicBezTo>
                    <a:pt x="0" y="3871272"/>
                    <a:pt x="994099" y="2038138"/>
                    <a:pt x="2529910" y="889573"/>
                  </a:cubicBezTo>
                  <a:lnTo>
                    <a:pt x="2539281" y="882909"/>
                  </a:lnTo>
                  <a:lnTo>
                    <a:pt x="2654928" y="811103"/>
                  </a:lnTo>
                  <a:cubicBezTo>
                    <a:pt x="3360326" y="396649"/>
                    <a:pt x="4158633" y="113651"/>
                    <a:pt x="5020782" y="0"/>
                  </a:cubicBezTo>
                  <a:cubicBezTo>
                    <a:pt x="3249676" y="1733150"/>
                    <a:pt x="2397933" y="4199029"/>
                    <a:pt x="2721791" y="6655803"/>
                  </a:cubicBezTo>
                  <a:cubicBezTo>
                    <a:pt x="2757213" y="6924513"/>
                    <a:pt x="2806246" y="7189684"/>
                    <a:pt x="2868315" y="7450464"/>
                  </a:cubicBezTo>
                  <a:close/>
                </a:path>
              </a:pathLst>
            </a:custGeom>
            <a:solidFill>
              <a:srgbClr val="F13B63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latin typeface="Adobe Heiti Std R" panose="020B0400000000000000" pitchFamily="34" charset="-128"/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 rot="13201554">
              <a:off x="1272303" y="-305484"/>
              <a:ext cx="670797" cy="1982371"/>
            </a:xfrm>
            <a:custGeom>
              <a:avLst/>
              <a:gdLst>
                <a:gd name="connsiteX0" fmla="*/ 1477069 w 2994345"/>
                <a:gd name="connsiteY0" fmla="*/ 8493715 h 8849032"/>
                <a:gd name="connsiteX1" fmla="*/ 1054007 w 2994345"/>
                <a:gd name="connsiteY1" fmla="*/ 8849032 h 8849032"/>
                <a:gd name="connsiteX2" fmla="*/ 1027345 w 2994345"/>
                <a:gd name="connsiteY2" fmla="*/ 8810426 h 8849032"/>
                <a:gd name="connsiteX3" fmla="*/ 54735 w 2994345"/>
                <a:gd name="connsiteY3" fmla="*/ 6184459 h 8849032"/>
                <a:gd name="connsiteX4" fmla="*/ 2849880 w 2994345"/>
                <a:gd name="connsiteY4" fmla="*/ 89701 h 8849032"/>
                <a:gd name="connsiteX5" fmla="*/ 2994345 w 2994345"/>
                <a:gd name="connsiteY5" fmla="*/ 0 h 8849032"/>
                <a:gd name="connsiteX6" fmla="*/ 2984974 w 2994345"/>
                <a:gd name="connsiteY6" fmla="*/ 6664 h 8849032"/>
                <a:gd name="connsiteX7" fmla="*/ 455064 w 2994345"/>
                <a:gd name="connsiteY7" fmla="*/ 5053683 h 8849032"/>
                <a:gd name="connsiteX8" fmla="*/ 1467873 w 2994345"/>
                <a:gd name="connsiteY8" fmla="*/ 8480258 h 8849032"/>
                <a:gd name="connsiteX9" fmla="*/ 1477069 w 2994345"/>
                <a:gd name="connsiteY9" fmla="*/ 8493715 h 884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4345" h="8849032">
                  <a:moveTo>
                    <a:pt x="1477069" y="8493715"/>
                  </a:moveTo>
                  <a:lnTo>
                    <a:pt x="1054007" y="8849032"/>
                  </a:lnTo>
                  <a:lnTo>
                    <a:pt x="1027345" y="8810426"/>
                  </a:lnTo>
                  <a:cubicBezTo>
                    <a:pt x="524780" y="8043495"/>
                    <a:pt x="182592" y="7154377"/>
                    <a:pt x="54735" y="6184459"/>
                  </a:cubicBezTo>
                  <a:cubicBezTo>
                    <a:pt x="-272009" y="3705780"/>
                    <a:pt x="889944" y="1374036"/>
                    <a:pt x="2849880" y="89701"/>
                  </a:cubicBezTo>
                  <a:lnTo>
                    <a:pt x="2994345" y="0"/>
                  </a:lnTo>
                  <a:lnTo>
                    <a:pt x="2984974" y="6664"/>
                  </a:lnTo>
                  <a:cubicBezTo>
                    <a:pt x="1449163" y="1155229"/>
                    <a:pt x="455064" y="2988363"/>
                    <a:pt x="455064" y="5053683"/>
                  </a:cubicBezTo>
                  <a:cubicBezTo>
                    <a:pt x="455064" y="6317332"/>
                    <a:pt x="827205" y="7494062"/>
                    <a:pt x="1467873" y="8480258"/>
                  </a:cubicBezTo>
                  <a:lnTo>
                    <a:pt x="1477069" y="8493715"/>
                  </a:ln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latin typeface="Adobe Heiti Std R" panose="020B0400000000000000" pitchFamily="34" charset="-128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13201554">
              <a:off x="455474" y="-405214"/>
              <a:ext cx="754425" cy="1811331"/>
            </a:xfrm>
            <a:custGeom>
              <a:avLst/>
              <a:gdLst>
                <a:gd name="connsiteX0" fmla="*/ 410691 w 3367648"/>
                <a:gd name="connsiteY0" fmla="*/ 8085530 h 8085530"/>
                <a:gd name="connsiteX1" fmla="*/ 329034 w 3367648"/>
                <a:gd name="connsiteY1" fmla="*/ 7777539 h 8085530"/>
                <a:gd name="connsiteX2" fmla="*/ 182510 w 3367648"/>
                <a:gd name="connsiteY2" fmla="*/ 6982878 h 8085530"/>
                <a:gd name="connsiteX3" fmla="*/ 2481501 w 3367648"/>
                <a:gd name="connsiteY3" fmla="*/ 327075 h 8085530"/>
                <a:gd name="connsiteX4" fmla="*/ 115647 w 3367648"/>
                <a:gd name="connsiteY4" fmla="*/ 1138178 h 8085530"/>
                <a:gd name="connsiteX5" fmla="*/ 0 w 3367648"/>
                <a:gd name="connsiteY5" fmla="*/ 1209984 h 8085530"/>
                <a:gd name="connsiteX6" fmla="*/ 237562 w 3367648"/>
                <a:gd name="connsiteY6" fmla="*/ 1041051 h 8085530"/>
                <a:gd name="connsiteX7" fmla="*/ 2799815 w 3367648"/>
                <a:gd name="connsiteY7" fmla="*/ 37977 h 8085530"/>
                <a:gd name="connsiteX8" fmla="*/ 3132311 w 3367648"/>
                <a:gd name="connsiteY8" fmla="*/ 0 h 8085530"/>
                <a:gd name="connsiteX9" fmla="*/ 3367648 w 3367648"/>
                <a:gd name="connsiteY9" fmla="*/ 280207 h 8085530"/>
                <a:gd name="connsiteX10" fmla="*/ 3054492 w 3367648"/>
                <a:gd name="connsiteY10" fmla="*/ 561277 h 8085530"/>
                <a:gd name="connsiteX11" fmla="*/ 609848 w 3367648"/>
                <a:gd name="connsiteY11" fmla="*/ 6263665 h 8085530"/>
                <a:gd name="connsiteX12" fmla="*/ 730585 w 3367648"/>
                <a:gd name="connsiteY12" fmla="*/ 7637677 h 8085530"/>
                <a:gd name="connsiteX13" fmla="*/ 762220 w 3367648"/>
                <a:gd name="connsiteY13" fmla="*/ 7790291 h 80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67648" h="8085530">
                  <a:moveTo>
                    <a:pt x="410691" y="8085530"/>
                  </a:moveTo>
                  <a:lnTo>
                    <a:pt x="329034" y="7777539"/>
                  </a:lnTo>
                  <a:cubicBezTo>
                    <a:pt x="266965" y="7516759"/>
                    <a:pt x="217932" y="7251588"/>
                    <a:pt x="182510" y="6982878"/>
                  </a:cubicBezTo>
                  <a:cubicBezTo>
                    <a:pt x="-141348" y="4526104"/>
                    <a:pt x="710395" y="2060225"/>
                    <a:pt x="2481501" y="327075"/>
                  </a:cubicBezTo>
                  <a:cubicBezTo>
                    <a:pt x="1619352" y="440726"/>
                    <a:pt x="821045" y="723724"/>
                    <a:pt x="115647" y="1138178"/>
                  </a:cubicBezTo>
                  <a:lnTo>
                    <a:pt x="0" y="1209984"/>
                  </a:lnTo>
                  <a:lnTo>
                    <a:pt x="237562" y="1041051"/>
                  </a:lnTo>
                  <a:cubicBezTo>
                    <a:pt x="991468" y="531722"/>
                    <a:pt x="1861580" y="181337"/>
                    <a:pt x="2799815" y="37977"/>
                  </a:cubicBezTo>
                  <a:lnTo>
                    <a:pt x="3132311" y="0"/>
                  </a:lnTo>
                  <a:lnTo>
                    <a:pt x="3367648" y="280207"/>
                  </a:lnTo>
                  <a:lnTo>
                    <a:pt x="3054492" y="561277"/>
                  </a:lnTo>
                  <a:cubicBezTo>
                    <a:pt x="1503108" y="2037837"/>
                    <a:pt x="609848" y="4095392"/>
                    <a:pt x="609848" y="6263665"/>
                  </a:cubicBezTo>
                  <a:cubicBezTo>
                    <a:pt x="609848" y="6728296"/>
                    <a:pt x="650865" y="7187842"/>
                    <a:pt x="730585" y="7637677"/>
                  </a:cubicBezTo>
                  <a:lnTo>
                    <a:pt x="762220" y="7790291"/>
                  </a:lnTo>
                  <a:close/>
                </a:path>
              </a:pathLst>
            </a:custGeom>
            <a:solidFill>
              <a:srgbClr val="F13B63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latin typeface="Adobe Heiti Std R" panose="020B0400000000000000" pitchFamily="34" charset="-128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18328597">
              <a:off x="128566" y="-232635"/>
              <a:ext cx="1410945" cy="1921077"/>
            </a:xfrm>
            <a:custGeom>
              <a:avLst/>
              <a:gdLst>
                <a:gd name="connsiteX0" fmla="*/ 2791367 w 6298263"/>
                <a:gd name="connsiteY0" fmla="*/ 0 h 8575423"/>
                <a:gd name="connsiteX1" fmla="*/ 2734886 w 6298263"/>
                <a:gd name="connsiteY1" fmla="*/ 162206 h 8575423"/>
                <a:gd name="connsiteX2" fmla="*/ 2410156 w 6298263"/>
                <a:gd name="connsiteY2" fmla="*/ 2277167 h 8575423"/>
                <a:gd name="connsiteX3" fmla="*/ 6298263 w 6298263"/>
                <a:gd name="connsiteY3" fmla="*/ 8575423 h 8575423"/>
                <a:gd name="connsiteX4" fmla="*/ 6298259 w 6298263"/>
                <a:gd name="connsiteY4" fmla="*/ 8575423 h 8575423"/>
                <a:gd name="connsiteX5" fmla="*/ 0 w 6298263"/>
                <a:gd name="connsiteY5" fmla="*/ 2277164 h 8575423"/>
                <a:gd name="connsiteX6" fmla="*/ 8355 w 6298263"/>
                <a:gd name="connsiteY6" fmla="*/ 1983390 h 857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98263" h="8575423">
                  <a:moveTo>
                    <a:pt x="2791367" y="0"/>
                  </a:moveTo>
                  <a:lnTo>
                    <a:pt x="2734886" y="162206"/>
                  </a:lnTo>
                  <a:cubicBezTo>
                    <a:pt x="2522668" y="836291"/>
                    <a:pt x="2410156" y="1548192"/>
                    <a:pt x="2410156" y="2277167"/>
                  </a:cubicBezTo>
                  <a:cubicBezTo>
                    <a:pt x="2410157" y="4943127"/>
                    <a:pt x="3914970" y="7380740"/>
                    <a:pt x="6298263" y="8575423"/>
                  </a:cubicBezTo>
                  <a:lnTo>
                    <a:pt x="6298259" y="8575423"/>
                  </a:lnTo>
                  <a:cubicBezTo>
                    <a:pt x="2819827" y="8575423"/>
                    <a:pt x="0" y="5755596"/>
                    <a:pt x="0" y="2277164"/>
                  </a:cubicBezTo>
                  <a:lnTo>
                    <a:pt x="8355" y="1983390"/>
                  </a:lnTo>
                  <a:close/>
                </a:path>
              </a:pathLst>
            </a:custGeom>
            <a:solidFill>
              <a:srgbClr val="F13B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latin typeface="Adobe Heiti Std R" panose="020B0400000000000000" pitchFamily="34" charset="-128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rot="13201554">
              <a:off x="455047" y="-407908"/>
              <a:ext cx="754425" cy="1811331"/>
            </a:xfrm>
            <a:custGeom>
              <a:avLst/>
              <a:gdLst>
                <a:gd name="connsiteX0" fmla="*/ 410691 w 3367648"/>
                <a:gd name="connsiteY0" fmla="*/ 8085530 h 8085530"/>
                <a:gd name="connsiteX1" fmla="*/ 329034 w 3367648"/>
                <a:gd name="connsiteY1" fmla="*/ 7777539 h 8085530"/>
                <a:gd name="connsiteX2" fmla="*/ 182510 w 3367648"/>
                <a:gd name="connsiteY2" fmla="*/ 6982878 h 8085530"/>
                <a:gd name="connsiteX3" fmla="*/ 2481501 w 3367648"/>
                <a:gd name="connsiteY3" fmla="*/ 327075 h 8085530"/>
                <a:gd name="connsiteX4" fmla="*/ 115647 w 3367648"/>
                <a:gd name="connsiteY4" fmla="*/ 1138178 h 8085530"/>
                <a:gd name="connsiteX5" fmla="*/ 0 w 3367648"/>
                <a:gd name="connsiteY5" fmla="*/ 1209984 h 8085530"/>
                <a:gd name="connsiteX6" fmla="*/ 237562 w 3367648"/>
                <a:gd name="connsiteY6" fmla="*/ 1041051 h 8085530"/>
                <a:gd name="connsiteX7" fmla="*/ 2799815 w 3367648"/>
                <a:gd name="connsiteY7" fmla="*/ 37977 h 8085530"/>
                <a:gd name="connsiteX8" fmla="*/ 3132311 w 3367648"/>
                <a:gd name="connsiteY8" fmla="*/ 0 h 8085530"/>
                <a:gd name="connsiteX9" fmla="*/ 3367648 w 3367648"/>
                <a:gd name="connsiteY9" fmla="*/ 280207 h 8085530"/>
                <a:gd name="connsiteX10" fmla="*/ 3054492 w 3367648"/>
                <a:gd name="connsiteY10" fmla="*/ 561277 h 8085530"/>
                <a:gd name="connsiteX11" fmla="*/ 609848 w 3367648"/>
                <a:gd name="connsiteY11" fmla="*/ 6263665 h 8085530"/>
                <a:gd name="connsiteX12" fmla="*/ 730585 w 3367648"/>
                <a:gd name="connsiteY12" fmla="*/ 7637677 h 8085530"/>
                <a:gd name="connsiteX13" fmla="*/ 762220 w 3367648"/>
                <a:gd name="connsiteY13" fmla="*/ 7790291 h 80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67648" h="8085530">
                  <a:moveTo>
                    <a:pt x="410691" y="8085530"/>
                  </a:moveTo>
                  <a:lnTo>
                    <a:pt x="329034" y="7777539"/>
                  </a:lnTo>
                  <a:cubicBezTo>
                    <a:pt x="266965" y="7516759"/>
                    <a:pt x="217932" y="7251588"/>
                    <a:pt x="182510" y="6982878"/>
                  </a:cubicBezTo>
                  <a:cubicBezTo>
                    <a:pt x="-141348" y="4526104"/>
                    <a:pt x="710395" y="2060225"/>
                    <a:pt x="2481501" y="327075"/>
                  </a:cubicBezTo>
                  <a:cubicBezTo>
                    <a:pt x="1619352" y="440726"/>
                    <a:pt x="821045" y="723724"/>
                    <a:pt x="115647" y="1138178"/>
                  </a:cubicBezTo>
                  <a:lnTo>
                    <a:pt x="0" y="1209984"/>
                  </a:lnTo>
                  <a:lnTo>
                    <a:pt x="237562" y="1041051"/>
                  </a:lnTo>
                  <a:cubicBezTo>
                    <a:pt x="991468" y="531722"/>
                    <a:pt x="1861580" y="181337"/>
                    <a:pt x="2799815" y="37977"/>
                  </a:cubicBezTo>
                  <a:lnTo>
                    <a:pt x="3132311" y="0"/>
                  </a:lnTo>
                  <a:lnTo>
                    <a:pt x="3367648" y="280207"/>
                  </a:lnTo>
                  <a:lnTo>
                    <a:pt x="3054492" y="561277"/>
                  </a:lnTo>
                  <a:cubicBezTo>
                    <a:pt x="1503108" y="2037837"/>
                    <a:pt x="609848" y="4095392"/>
                    <a:pt x="609848" y="6263665"/>
                  </a:cubicBezTo>
                  <a:cubicBezTo>
                    <a:pt x="609848" y="6728296"/>
                    <a:pt x="650865" y="7187842"/>
                    <a:pt x="730585" y="7637677"/>
                  </a:cubicBezTo>
                  <a:lnTo>
                    <a:pt x="762220" y="7790291"/>
                  </a:lnTo>
                  <a:close/>
                </a:path>
              </a:pathLst>
            </a:custGeom>
            <a:solidFill>
              <a:srgbClr val="F13B63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>
                <a:latin typeface="Adobe Heiti Std R" panose="020B0400000000000000" pitchFamily="34" charset="-128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83672" y="2148064"/>
            <a:ext cx="7114650" cy="334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Plt.hist(item_price,bins=100)</a:t>
            </a:r>
            <a:r>
              <a:rPr lang="ko-KR" alt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에 대한 그래프</a:t>
            </a:r>
            <a:endParaRPr lang="en-US" altLang="ko-KR" sz="2400" i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가로 축 값을 </a:t>
            </a:r>
            <a:r>
              <a:rPr lang="en-US" altLang="ko-KR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ko-KR" altLang="en-US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으로 설정</a:t>
            </a:r>
            <a:endParaRPr lang="en-US" altLang="ko-KR" sz="2400" i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Plt.xilm([5,100])</a:t>
            </a:r>
            <a:r>
              <a:rPr lang="ko-KR" altLang="en-US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ko-KR" altLang="en-US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축 </a:t>
            </a:r>
            <a:r>
              <a:rPr lang="en-US" altLang="ko-KR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부터 </a:t>
            </a:r>
            <a:r>
              <a:rPr lang="en-US" altLang="ko-KR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ko-KR" altLang="en-US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로 제한</a:t>
            </a:r>
            <a:endParaRPr lang="en-US" altLang="ko-KR" sz="2400" i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plt.xlable(“item_price”) x</a:t>
            </a:r>
            <a:r>
              <a:rPr lang="ko-KR" altLang="en-US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축 라벨 설정</a:t>
            </a:r>
            <a:endParaRPr lang="en-US" altLang="ko-KR" sz="2400" b="1" i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Plt.ylable(“price_count”) y</a:t>
            </a:r>
            <a:r>
              <a:rPr lang="ko-KR" altLang="en-US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축 라벨 설정</a:t>
            </a:r>
            <a:endParaRPr lang="en-US" altLang="ko-KR" sz="2400" b="1" i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Plt.show() </a:t>
            </a:r>
            <a:r>
              <a:rPr lang="ko-KR" altLang="en-US" sz="2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그래프를 보이게 함</a:t>
            </a:r>
            <a:endParaRPr lang="en-US" altLang="ko-KR" sz="3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6A7226-2797-62F1-98CC-34CD34F2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203" y="1190064"/>
            <a:ext cx="50958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7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137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Adobe Heiti Std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홍종민</cp:lastModifiedBy>
  <cp:revision>2</cp:revision>
  <dcterms:created xsi:type="dcterms:W3CDTF">2019-12-20T03:57:42Z</dcterms:created>
  <dcterms:modified xsi:type="dcterms:W3CDTF">2023-04-02T15:14:18Z</dcterms:modified>
</cp:coreProperties>
</file>