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8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37419F"/>
    <a:srgbClr val="ED7D31"/>
    <a:srgbClr val="AE5A21"/>
    <a:srgbClr val="9A57CD"/>
    <a:srgbClr val="70AD47"/>
    <a:srgbClr val="D8BEEC"/>
    <a:srgbClr val="EEE1F7"/>
    <a:srgbClr val="CDABE7"/>
    <a:srgbClr val="BC8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9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76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8DD8A-04B3-4FD2-A9FE-A1FB3DC2D112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56FF0-B21D-4CE1-84A8-116A94ED9D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71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29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36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6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0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1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83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18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00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89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534C-F8FD-4A6E-B77A-845ED9901159}" type="datetimeFigureOut">
              <a:rPr lang="ko-KR" altLang="en-US" smtClean="0"/>
              <a:t>2023-04-04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8882C-D973-4D3E-BE77-19B4164960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8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98023"/>
            <a:ext cx="12192000" cy="5311832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" y="989215"/>
            <a:ext cx="11892742" cy="4929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ㅇㄴㅇㄴㅁㅇ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241C06-20D2-F33D-FDE3-31E96F88A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8771" y="12411"/>
            <a:ext cx="1953229" cy="656824"/>
          </a:xfrm>
          <a:prstGeom prst="rect">
            <a:avLst/>
          </a:prstGeom>
        </p:spPr>
      </p:pic>
      <p:pic>
        <p:nvPicPr>
          <p:cNvPr id="3" name="Picture 2" descr="만도 로고">
            <a:extLst>
              <a:ext uri="{FF2B5EF4-FFF2-40B4-BE49-F238E27FC236}">
                <a16:creationId xmlns:a16="http://schemas.microsoft.com/office/drawing/2014/main" id="{ABA00682-3278-8350-47A8-D1636E7D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91" y="9255"/>
            <a:ext cx="1769580" cy="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AEA9C2-A79E-3A5E-8194-EA8D3236F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38" b="95017" l="1235" r="95165">
                        <a14:foregroundMark x1="6481" y1="20598" x2="6481" y2="20598"/>
                        <a14:foregroundMark x1="5247" y1="12625" x2="5247" y2="12625"/>
                        <a14:foregroundMark x1="6481" y1="11296" x2="6481" y2="11296"/>
                        <a14:foregroundMark x1="8025" y1="12625" x2="8025" y2="12625"/>
                        <a14:foregroundMark x1="8025" y1="12625" x2="8025" y2="12625"/>
                        <a14:foregroundMark x1="27058" y1="11628" x2="33539" y2="9967"/>
                        <a14:foregroundMark x1="19394" y1="47176" x2="17901" y2="56146"/>
                        <a14:foregroundMark x1="20224" y1="42193" x2="19394" y2="47176"/>
                        <a14:foregroundMark x1="23765" y1="20930" x2="20224" y2="42193"/>
                        <a14:foregroundMark x1="15638" y1="26578" x2="16872" y2="34884"/>
                        <a14:foregroundMark x1="13786" y1="21262" x2="13786" y2="21262"/>
                        <a14:foregroundMark x1="13066" y1="18605" x2="13066" y2="18605"/>
                        <a14:foregroundMark x1="3292" y1="9302" x2="6276" y2="15947"/>
                        <a14:foregroundMark x1="1543" y1="8970" x2="2058" y2="8970"/>
                        <a14:foregroundMark x1="8970" y1="75795" x2="9877" y2="89037"/>
                        <a14:foregroundMark x1="5144" y1="19934" x2="5745" y2="28717"/>
                        <a14:foregroundMark x1="9877" y1="89037" x2="9259" y2="92359"/>
                        <a14:foregroundMark x1="12654" y1="95017" x2="12654" y2="95017"/>
                        <a14:foregroundMark x1="17593" y1="81728" x2="17593" y2="81728"/>
                        <a14:foregroundMark x1="20679" y1="87708" x2="21193" y2="88040"/>
                        <a14:foregroundMark x1="24383" y1="92027" x2="24383" y2="92027"/>
                        <a14:foregroundMark x1="25720" y1="94352" x2="25720" y2="94352"/>
                        <a14:foregroundMark x1="27984" y1="94352" x2="27984" y2="94352"/>
                        <a14:foregroundMark x1="27778" y1="86379" x2="27778" y2="86379"/>
                        <a14:foregroundMark x1="26955" y1="75083" x2="26955" y2="75083"/>
                        <a14:foregroundMark x1="27469" y1="55150" x2="27469" y2="55150"/>
                        <a14:foregroundMark x1="29733" y1="32558" x2="29733" y2="32558"/>
                        <a14:foregroundMark x1="20782" y1="29568" x2="20782" y2="29568"/>
                        <a14:foregroundMark x1="21091" y1="25249" x2="21091" y2="25249"/>
                        <a14:foregroundMark x1="35082" y1="8638" x2="35082" y2="8638"/>
                        <a14:foregroundMark x1="15947" y1="89037" x2="15947" y2="89037"/>
                        <a14:foregroundMark x1="9568" y1="49169" x2="9568" y2="49169"/>
                        <a14:foregroundMark x1="39403" y1="49169" x2="39403" y2="49169"/>
                        <a14:foregroundMark x1="40226" y1="50831" x2="40226" y2="50831"/>
                        <a14:foregroundMark x1="42284" y1="61462" x2="42284" y2="61462"/>
                        <a14:foregroundMark x1="37963" y1="62791" x2="37963" y2="62791"/>
                        <a14:foregroundMark x1="37346" y1="54817" x2="37346" y2="54817"/>
                        <a14:foregroundMark x1="37551" y1="48505" x2="37551" y2="48505"/>
                        <a14:foregroundMark x1="45473" y1="53821" x2="45473" y2="53821"/>
                        <a14:foregroundMark x1="38992" y1="80399" x2="38992" y2="80399"/>
                        <a14:foregroundMark x1="44959" y1="84718" x2="44959" y2="84718"/>
                        <a14:foregroundMark x1="43519" y1="82392" x2="43519" y2="82392"/>
                        <a14:foregroundMark x1="52366" y1="48505" x2="52366" y2="48505"/>
                        <a14:foregroundMark x1="49691" y1="63787" x2="49691" y2="63787"/>
                        <a14:foregroundMark x1="54527" y1="72425" x2="54527" y2="72425"/>
                        <a14:foregroundMark x1="63374" y1="50166" x2="63374" y2="50166"/>
                        <a14:foregroundMark x1="76646" y1="47841" x2="76646" y2="47841"/>
                        <a14:foregroundMark x1="83128" y1="56478" x2="83128" y2="56478"/>
                        <a14:foregroundMark x1="82305" y1="74419" x2="82305" y2="74419"/>
                        <a14:foregroundMark x1="80864" y1="71096" x2="80864" y2="71096"/>
                        <a14:foregroundMark x1="78086" y1="72757" x2="78086" y2="72757"/>
                        <a14:foregroundMark x1="89198" y1="49502" x2="89198" y2="49502"/>
                        <a14:foregroundMark x1="95165" y1="54817" x2="95165" y2="54817"/>
                        <a14:foregroundMark x1="92284" y1="72757" x2="92284" y2="72757"/>
                        <a14:foregroundMark x1="23971" y1="18937" x2="23971" y2="18937"/>
                        <a14:foregroundMark x1="12037" y1="94352" x2="12037" y2="94352"/>
                        <a14:foregroundMark x1="7716" y1="95017" x2="7716" y2="95017"/>
                        <a14:foregroundMark x1="19342" y1="84385" x2="19342" y2="84385"/>
                        <a14:foregroundMark x1="68724" y1="57143" x2="68724" y2="57143"/>
                        <a14:foregroundMark x1="64918" y1="50166" x2="64918" y2="50166"/>
                        <a14:foregroundMark x1="45062" y1="57143" x2="45062" y2="57143"/>
                        <a14:foregroundMark x1="45267" y1="67442" x2="45267" y2="67442"/>
                        <a14:foregroundMark x1="42901" y1="49169" x2="42901" y2="49169"/>
                        <a14:backgroundMark x1="7716" y1="50166" x2="7716" y2="50166"/>
                        <a14:backgroundMark x1="8230" y1="55482" x2="8230" y2="55482"/>
                        <a14:backgroundMark x1="8642" y1="62458" x2="8642" y2="64452"/>
                        <a14:backgroundMark x1="8230" y1="68106" x2="8230" y2="68106"/>
                        <a14:backgroundMark x1="8642" y1="69435" x2="8642" y2="69435"/>
                        <a14:backgroundMark x1="8642" y1="66113" x2="8642" y2="66113"/>
                        <a14:backgroundMark x1="5350" y1="35548" x2="8230" y2="62458"/>
                        <a14:backgroundMark x1="18724" y1="42193" x2="18724" y2="42193"/>
                        <a14:backgroundMark x1="18519" y1="47176" x2="18519" y2="47176"/>
                        <a14:backgroundMark x1="18724" y1="81728" x2="18724" y2="81728"/>
                        <a14:backgroundMark x1="8642" y1="66113" x2="8539" y2="75748"/>
                        <a14:backgroundMark x1="8745" y1="60797" x2="7613" y2="68106"/>
                        <a14:backgroundMark x1="3189" y1="28239" x2="5864" y2="372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3" y="-51130"/>
            <a:ext cx="2320062" cy="7192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6AC302-05A8-46E8-C573-688B1A338B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2271"/>
          <a:stretch/>
        </p:blipFill>
        <p:spPr>
          <a:xfrm>
            <a:off x="191543" y="1137199"/>
            <a:ext cx="11795946" cy="40011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4A87D2-FB08-D5F2-2940-983AFC67D82E}"/>
              </a:ext>
            </a:extLst>
          </p:cNvPr>
          <p:cNvSpPr/>
          <p:nvPr/>
        </p:nvSpPr>
        <p:spPr>
          <a:xfrm>
            <a:off x="607778" y="2371006"/>
            <a:ext cx="263387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B69BD4-3648-F516-F342-EF0223A88A35}"/>
              </a:ext>
            </a:extLst>
          </p:cNvPr>
          <p:cNvSpPr/>
          <p:nvPr/>
        </p:nvSpPr>
        <p:spPr>
          <a:xfrm>
            <a:off x="3423768" y="2412302"/>
            <a:ext cx="1567086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DEA7E3-7107-E111-0442-BFADC6DCA1E3}"/>
              </a:ext>
            </a:extLst>
          </p:cNvPr>
          <p:cNvSpPr/>
          <p:nvPr/>
        </p:nvSpPr>
        <p:spPr>
          <a:xfrm>
            <a:off x="4990451" y="2412301"/>
            <a:ext cx="206881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8FBD95-ECB8-FE55-02A0-4637D21CDE61}"/>
              </a:ext>
            </a:extLst>
          </p:cNvPr>
          <p:cNvSpPr/>
          <p:nvPr/>
        </p:nvSpPr>
        <p:spPr>
          <a:xfrm>
            <a:off x="5398144" y="2412300"/>
            <a:ext cx="1606532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A53E36-08D7-3224-B9F1-6E3CEF515FBE}"/>
              </a:ext>
            </a:extLst>
          </p:cNvPr>
          <p:cNvSpPr/>
          <p:nvPr/>
        </p:nvSpPr>
        <p:spPr>
          <a:xfrm>
            <a:off x="7002594" y="2412300"/>
            <a:ext cx="202893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53ED3B-F09C-6434-3EA3-C54A97A6FA14}"/>
              </a:ext>
            </a:extLst>
          </p:cNvPr>
          <p:cNvSpPr/>
          <p:nvPr/>
        </p:nvSpPr>
        <p:spPr>
          <a:xfrm>
            <a:off x="7416295" y="2412300"/>
            <a:ext cx="1606532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993A05-B6F1-A43C-C44E-8BEDDC31100E}"/>
              </a:ext>
            </a:extLst>
          </p:cNvPr>
          <p:cNvSpPr/>
          <p:nvPr/>
        </p:nvSpPr>
        <p:spPr>
          <a:xfrm>
            <a:off x="9020745" y="2412300"/>
            <a:ext cx="202893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B5F14E-DD9A-F327-39FD-83664838CAE0}"/>
              </a:ext>
            </a:extLst>
          </p:cNvPr>
          <p:cNvSpPr/>
          <p:nvPr/>
        </p:nvSpPr>
        <p:spPr>
          <a:xfrm>
            <a:off x="9448311" y="2412300"/>
            <a:ext cx="1606532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71759D-F490-DB4B-B51C-E601B4135876}"/>
              </a:ext>
            </a:extLst>
          </p:cNvPr>
          <p:cNvSpPr/>
          <p:nvPr/>
        </p:nvSpPr>
        <p:spPr>
          <a:xfrm>
            <a:off x="11052761" y="2412300"/>
            <a:ext cx="202893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5586F2-34E8-2E58-871A-176CCA50AACA}"/>
              </a:ext>
            </a:extLst>
          </p:cNvPr>
          <p:cNvSpPr/>
          <p:nvPr/>
        </p:nvSpPr>
        <p:spPr>
          <a:xfrm>
            <a:off x="873770" y="2371005"/>
            <a:ext cx="1480015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71B44C-F348-BF09-AD93-F63E99783F76}"/>
              </a:ext>
            </a:extLst>
          </p:cNvPr>
          <p:cNvSpPr/>
          <p:nvPr/>
        </p:nvSpPr>
        <p:spPr>
          <a:xfrm>
            <a:off x="2351169" y="2371004"/>
            <a:ext cx="227290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0582D7-5E65-07B2-B4CE-7F5C870A5B80}"/>
              </a:ext>
            </a:extLst>
          </p:cNvPr>
          <p:cNvSpPr/>
          <p:nvPr/>
        </p:nvSpPr>
        <p:spPr>
          <a:xfrm>
            <a:off x="2578288" y="2371003"/>
            <a:ext cx="227290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F8657F-D54B-2F10-3ADA-1C64D1669331}"/>
              </a:ext>
            </a:extLst>
          </p:cNvPr>
          <p:cNvSpPr/>
          <p:nvPr/>
        </p:nvSpPr>
        <p:spPr>
          <a:xfrm>
            <a:off x="11379115" y="2412299"/>
            <a:ext cx="460465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4CFAC-5333-88F0-D83C-EFEA77A5C34A}"/>
              </a:ext>
            </a:extLst>
          </p:cNvPr>
          <p:cNvSpPr txBox="1"/>
          <p:nvPr/>
        </p:nvSpPr>
        <p:spPr>
          <a:xfrm>
            <a:off x="359932" y="5187410"/>
            <a:ext cx="759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Start bit</a:t>
            </a:r>
            <a:endParaRPr lang="ko-KR" altLang="en-US" sz="11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DD8DC-67C7-1AAB-5263-EAA3A689C1EC}"/>
              </a:ext>
            </a:extLst>
          </p:cNvPr>
          <p:cNvSpPr txBox="1"/>
          <p:nvPr/>
        </p:nvSpPr>
        <p:spPr>
          <a:xfrm>
            <a:off x="1160923" y="5138338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Address</a:t>
            </a:r>
          </a:p>
          <a:p>
            <a:pPr algn="ctr"/>
            <a:r>
              <a:rPr lang="en-US" altLang="ko-KR" sz="1100"/>
              <a:t>00000100 =4</a:t>
            </a:r>
            <a:endParaRPr lang="ko-KR" alt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77AFA-5533-7B41-4F48-C9910923A015}"/>
              </a:ext>
            </a:extLst>
          </p:cNvPr>
          <p:cNvSpPr txBox="1"/>
          <p:nvPr/>
        </p:nvSpPr>
        <p:spPr>
          <a:xfrm>
            <a:off x="2064294" y="5136825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Read</a:t>
            </a:r>
            <a:endParaRPr lang="ko-KR" altLang="en-US" sz="11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F17316-A198-0D24-CBDC-7044DDAA3130}"/>
              </a:ext>
            </a:extLst>
          </p:cNvPr>
          <p:cNvSpPr txBox="1"/>
          <p:nvPr/>
        </p:nvSpPr>
        <p:spPr>
          <a:xfrm>
            <a:off x="2405058" y="5136823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C0069B-C513-2E0A-6861-468D76057E28}"/>
              </a:ext>
            </a:extLst>
          </p:cNvPr>
          <p:cNvSpPr txBox="1"/>
          <p:nvPr/>
        </p:nvSpPr>
        <p:spPr>
          <a:xfrm>
            <a:off x="3834713" y="5142250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Data1</a:t>
            </a:r>
          </a:p>
          <a:p>
            <a:pPr algn="ctr"/>
            <a:r>
              <a:rPr lang="en-US" altLang="ko-KR" sz="1100"/>
              <a:t>00000101</a:t>
            </a:r>
          </a:p>
          <a:p>
            <a:pPr algn="ctr"/>
            <a:r>
              <a:rPr lang="en-US" altLang="ko-KR" sz="1100"/>
              <a:t>=5</a:t>
            </a:r>
            <a:endParaRPr lang="ko-KR" altLang="en-US" sz="11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A2A38-9357-C886-CA18-9B546613A906}"/>
              </a:ext>
            </a:extLst>
          </p:cNvPr>
          <p:cNvSpPr txBox="1"/>
          <p:nvPr/>
        </p:nvSpPr>
        <p:spPr>
          <a:xfrm>
            <a:off x="4693371" y="5131278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A93219-9325-FD6A-5B27-617056693C4E}"/>
              </a:ext>
            </a:extLst>
          </p:cNvPr>
          <p:cNvSpPr txBox="1"/>
          <p:nvPr/>
        </p:nvSpPr>
        <p:spPr>
          <a:xfrm>
            <a:off x="5883613" y="5135721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Data2</a:t>
            </a:r>
          </a:p>
          <a:p>
            <a:pPr algn="ctr"/>
            <a:r>
              <a:rPr lang="en-US" altLang="ko-KR" sz="1100"/>
              <a:t>00001010</a:t>
            </a:r>
          </a:p>
          <a:p>
            <a:pPr algn="ctr"/>
            <a:r>
              <a:rPr lang="en-US" altLang="ko-KR" sz="1100"/>
              <a:t>=10</a:t>
            </a:r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BA4F6-4410-D508-F68B-D34CFE3B962B}"/>
              </a:ext>
            </a:extLst>
          </p:cNvPr>
          <p:cNvSpPr txBox="1"/>
          <p:nvPr/>
        </p:nvSpPr>
        <p:spPr>
          <a:xfrm>
            <a:off x="6703520" y="5138338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8FE308-C889-AD67-4F23-349B423C5274}"/>
              </a:ext>
            </a:extLst>
          </p:cNvPr>
          <p:cNvSpPr txBox="1"/>
          <p:nvPr/>
        </p:nvSpPr>
        <p:spPr>
          <a:xfrm>
            <a:off x="7819041" y="5116195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Data3</a:t>
            </a:r>
          </a:p>
          <a:p>
            <a:pPr algn="ctr"/>
            <a:r>
              <a:rPr lang="en-US" altLang="ko-KR" sz="1100"/>
              <a:t>00001111</a:t>
            </a:r>
          </a:p>
          <a:p>
            <a:pPr algn="ctr"/>
            <a:r>
              <a:rPr lang="en-US" altLang="ko-KR" sz="1100"/>
              <a:t>=15</a:t>
            </a:r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BD5588-0F77-77AC-410C-535F2B99B11D}"/>
              </a:ext>
            </a:extLst>
          </p:cNvPr>
          <p:cNvSpPr txBox="1"/>
          <p:nvPr/>
        </p:nvSpPr>
        <p:spPr>
          <a:xfrm>
            <a:off x="8718262" y="5138338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49FBCA-874B-324D-F49E-C6EA07E4BE87}"/>
              </a:ext>
            </a:extLst>
          </p:cNvPr>
          <p:cNvSpPr txBox="1"/>
          <p:nvPr/>
        </p:nvSpPr>
        <p:spPr>
          <a:xfrm>
            <a:off x="9930706" y="5145449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Data4</a:t>
            </a:r>
          </a:p>
          <a:p>
            <a:pPr algn="ctr"/>
            <a:r>
              <a:rPr lang="en-US" altLang="ko-KR" sz="1100"/>
              <a:t>00010100</a:t>
            </a:r>
          </a:p>
          <a:p>
            <a:pPr algn="ctr"/>
            <a:r>
              <a:rPr lang="en-US" altLang="ko-KR" sz="1100"/>
              <a:t>=20</a:t>
            </a:r>
            <a:endParaRPr lang="ko-KR" altLang="en-US" sz="11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463EC9-27B0-C1C3-0B63-FA08EAE2AD2B}"/>
              </a:ext>
            </a:extLst>
          </p:cNvPr>
          <p:cNvSpPr txBox="1"/>
          <p:nvPr/>
        </p:nvSpPr>
        <p:spPr>
          <a:xfrm>
            <a:off x="10753687" y="5152030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NACK</a:t>
            </a:r>
            <a:endParaRPr lang="ko-KR" altLang="en-US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45DE4F-9C68-B4D4-0FAD-76581B6650C5}"/>
              </a:ext>
            </a:extLst>
          </p:cNvPr>
          <p:cNvSpPr txBox="1"/>
          <p:nvPr/>
        </p:nvSpPr>
        <p:spPr>
          <a:xfrm>
            <a:off x="11248671" y="5145449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End bit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5869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798023"/>
            <a:ext cx="12192000" cy="5311832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9629" y="989215"/>
            <a:ext cx="11892742" cy="49294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ㅇㄴㅇㄴㅁㅇ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918511-7FC2-18D2-2659-DF36C8E720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36" r="46014"/>
          <a:stretch/>
        </p:blipFill>
        <p:spPr>
          <a:xfrm>
            <a:off x="191543" y="1122114"/>
            <a:ext cx="11795946" cy="400213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6241C06-20D2-F33D-FDE3-31E96F88A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771" y="12411"/>
            <a:ext cx="1953229" cy="656824"/>
          </a:xfrm>
          <a:prstGeom prst="rect">
            <a:avLst/>
          </a:prstGeom>
        </p:spPr>
      </p:pic>
      <p:pic>
        <p:nvPicPr>
          <p:cNvPr id="3" name="Picture 2" descr="만도 로고">
            <a:extLst>
              <a:ext uri="{FF2B5EF4-FFF2-40B4-BE49-F238E27FC236}">
                <a16:creationId xmlns:a16="http://schemas.microsoft.com/office/drawing/2014/main" id="{ABA00682-3278-8350-47A8-D1636E7D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191" y="9255"/>
            <a:ext cx="1769580" cy="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EAEA9C2-A79E-3A5E-8194-EA8D3236F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638" b="95017" l="1235" r="95165">
                        <a14:foregroundMark x1="6481" y1="20598" x2="6481" y2="20598"/>
                        <a14:foregroundMark x1="5247" y1="12625" x2="5247" y2="12625"/>
                        <a14:foregroundMark x1="6481" y1="11296" x2="6481" y2="11296"/>
                        <a14:foregroundMark x1="8025" y1="12625" x2="8025" y2="12625"/>
                        <a14:foregroundMark x1="8025" y1="12625" x2="8025" y2="12625"/>
                        <a14:foregroundMark x1="27058" y1="11628" x2="33539" y2="9967"/>
                        <a14:foregroundMark x1="19394" y1="47176" x2="17901" y2="56146"/>
                        <a14:foregroundMark x1="20224" y1="42193" x2="19394" y2="47176"/>
                        <a14:foregroundMark x1="23765" y1="20930" x2="20224" y2="42193"/>
                        <a14:foregroundMark x1="15638" y1="26578" x2="16872" y2="34884"/>
                        <a14:foregroundMark x1="13786" y1="21262" x2="13786" y2="21262"/>
                        <a14:foregroundMark x1="13066" y1="18605" x2="13066" y2="18605"/>
                        <a14:foregroundMark x1="3292" y1="9302" x2="6276" y2="15947"/>
                        <a14:foregroundMark x1="1543" y1="8970" x2="2058" y2="8970"/>
                        <a14:foregroundMark x1="8970" y1="75795" x2="9877" y2="89037"/>
                        <a14:foregroundMark x1="5144" y1="19934" x2="5745" y2="28717"/>
                        <a14:foregroundMark x1="9877" y1="89037" x2="9259" y2="92359"/>
                        <a14:foregroundMark x1="12654" y1="95017" x2="12654" y2="95017"/>
                        <a14:foregroundMark x1="17593" y1="81728" x2="17593" y2="81728"/>
                        <a14:foregroundMark x1="20679" y1="87708" x2="21193" y2="88040"/>
                        <a14:foregroundMark x1="24383" y1="92027" x2="24383" y2="92027"/>
                        <a14:foregroundMark x1="25720" y1="94352" x2="25720" y2="94352"/>
                        <a14:foregroundMark x1="27984" y1="94352" x2="27984" y2="94352"/>
                        <a14:foregroundMark x1="27778" y1="86379" x2="27778" y2="86379"/>
                        <a14:foregroundMark x1="26955" y1="75083" x2="26955" y2="75083"/>
                        <a14:foregroundMark x1="27469" y1="55150" x2="27469" y2="55150"/>
                        <a14:foregroundMark x1="29733" y1="32558" x2="29733" y2="32558"/>
                        <a14:foregroundMark x1="20782" y1="29568" x2="20782" y2="29568"/>
                        <a14:foregroundMark x1="21091" y1="25249" x2="21091" y2="25249"/>
                        <a14:foregroundMark x1="35082" y1="8638" x2="35082" y2="8638"/>
                        <a14:foregroundMark x1="15947" y1="89037" x2="15947" y2="89037"/>
                        <a14:foregroundMark x1="9568" y1="49169" x2="9568" y2="49169"/>
                        <a14:foregroundMark x1="39403" y1="49169" x2="39403" y2="49169"/>
                        <a14:foregroundMark x1="40226" y1="50831" x2="40226" y2="50831"/>
                        <a14:foregroundMark x1="42284" y1="61462" x2="42284" y2="61462"/>
                        <a14:foregroundMark x1="37963" y1="62791" x2="37963" y2="62791"/>
                        <a14:foregroundMark x1="37346" y1="54817" x2="37346" y2="54817"/>
                        <a14:foregroundMark x1="37551" y1="48505" x2="37551" y2="48505"/>
                        <a14:foregroundMark x1="45473" y1="53821" x2="45473" y2="53821"/>
                        <a14:foregroundMark x1="38992" y1="80399" x2="38992" y2="80399"/>
                        <a14:foregroundMark x1="44959" y1="84718" x2="44959" y2="84718"/>
                        <a14:foregroundMark x1="43519" y1="82392" x2="43519" y2="82392"/>
                        <a14:foregroundMark x1="52366" y1="48505" x2="52366" y2="48505"/>
                        <a14:foregroundMark x1="49691" y1="63787" x2="49691" y2="63787"/>
                        <a14:foregroundMark x1="54527" y1="72425" x2="54527" y2="72425"/>
                        <a14:foregroundMark x1="63374" y1="50166" x2="63374" y2="50166"/>
                        <a14:foregroundMark x1="76646" y1="47841" x2="76646" y2="47841"/>
                        <a14:foregroundMark x1="83128" y1="56478" x2="83128" y2="56478"/>
                        <a14:foregroundMark x1="82305" y1="74419" x2="82305" y2="74419"/>
                        <a14:foregroundMark x1="80864" y1="71096" x2="80864" y2="71096"/>
                        <a14:foregroundMark x1="78086" y1="72757" x2="78086" y2="72757"/>
                        <a14:foregroundMark x1="89198" y1="49502" x2="89198" y2="49502"/>
                        <a14:foregroundMark x1="95165" y1="54817" x2="95165" y2="54817"/>
                        <a14:foregroundMark x1="92284" y1="72757" x2="92284" y2="72757"/>
                        <a14:foregroundMark x1="23971" y1="18937" x2="23971" y2="18937"/>
                        <a14:foregroundMark x1="12037" y1="94352" x2="12037" y2="94352"/>
                        <a14:foregroundMark x1="7716" y1="95017" x2="7716" y2="95017"/>
                        <a14:foregroundMark x1="19342" y1="84385" x2="19342" y2="84385"/>
                        <a14:foregroundMark x1="68724" y1="57143" x2="68724" y2="57143"/>
                        <a14:foregroundMark x1="64918" y1="50166" x2="64918" y2="50166"/>
                        <a14:foregroundMark x1="45062" y1="57143" x2="45062" y2="57143"/>
                        <a14:foregroundMark x1="45267" y1="67442" x2="45267" y2="67442"/>
                        <a14:foregroundMark x1="42901" y1="49169" x2="42901" y2="49169"/>
                        <a14:backgroundMark x1="7716" y1="50166" x2="7716" y2="50166"/>
                        <a14:backgroundMark x1="8230" y1="55482" x2="8230" y2="55482"/>
                        <a14:backgroundMark x1="8642" y1="62458" x2="8642" y2="64452"/>
                        <a14:backgroundMark x1="8230" y1="68106" x2="8230" y2="68106"/>
                        <a14:backgroundMark x1="8642" y1="69435" x2="8642" y2="69435"/>
                        <a14:backgroundMark x1="8642" y1="66113" x2="8642" y2="66113"/>
                        <a14:backgroundMark x1="5350" y1="35548" x2="8230" y2="62458"/>
                        <a14:backgroundMark x1="18724" y1="42193" x2="18724" y2="42193"/>
                        <a14:backgroundMark x1="18519" y1="47176" x2="18519" y2="47176"/>
                        <a14:backgroundMark x1="18724" y1="81728" x2="18724" y2="81728"/>
                        <a14:backgroundMark x1="8642" y1="66113" x2="8539" y2="75748"/>
                        <a14:backgroundMark x1="8745" y1="60797" x2="7613" y2="68106"/>
                        <a14:backgroundMark x1="3189" y1="28239" x2="5864" y2="372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723" y="-51130"/>
            <a:ext cx="2320062" cy="71922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4A87D2-FB08-D5F2-2940-983AFC67D82E}"/>
              </a:ext>
            </a:extLst>
          </p:cNvPr>
          <p:cNvSpPr/>
          <p:nvPr/>
        </p:nvSpPr>
        <p:spPr>
          <a:xfrm>
            <a:off x="466480" y="2371006"/>
            <a:ext cx="404685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B69BD4-3648-F516-F342-EF0223A88A35}"/>
              </a:ext>
            </a:extLst>
          </p:cNvPr>
          <p:cNvSpPr/>
          <p:nvPr/>
        </p:nvSpPr>
        <p:spPr>
          <a:xfrm>
            <a:off x="3018435" y="2410468"/>
            <a:ext cx="1775081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DEA7E3-7107-E111-0442-BFADC6DCA1E3}"/>
              </a:ext>
            </a:extLst>
          </p:cNvPr>
          <p:cNvSpPr/>
          <p:nvPr/>
        </p:nvSpPr>
        <p:spPr>
          <a:xfrm>
            <a:off x="4793517" y="2410467"/>
            <a:ext cx="116277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8FBD95-ECB8-FE55-02A0-4637D21CDE61}"/>
              </a:ext>
            </a:extLst>
          </p:cNvPr>
          <p:cNvSpPr/>
          <p:nvPr/>
        </p:nvSpPr>
        <p:spPr>
          <a:xfrm>
            <a:off x="5117788" y="2412300"/>
            <a:ext cx="1775081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A53E36-08D7-3224-B9F1-6E3CEF515FBE}"/>
              </a:ext>
            </a:extLst>
          </p:cNvPr>
          <p:cNvSpPr/>
          <p:nvPr/>
        </p:nvSpPr>
        <p:spPr>
          <a:xfrm>
            <a:off x="6886503" y="2405275"/>
            <a:ext cx="155996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53ED3B-F09C-6434-3EA3-C54A97A6FA14}"/>
              </a:ext>
            </a:extLst>
          </p:cNvPr>
          <p:cNvSpPr/>
          <p:nvPr/>
        </p:nvSpPr>
        <p:spPr>
          <a:xfrm>
            <a:off x="7247747" y="2412300"/>
            <a:ext cx="1765660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993A05-B6F1-A43C-C44E-8BEDDC31100E}"/>
              </a:ext>
            </a:extLst>
          </p:cNvPr>
          <p:cNvSpPr/>
          <p:nvPr/>
        </p:nvSpPr>
        <p:spPr>
          <a:xfrm>
            <a:off x="9020745" y="2412300"/>
            <a:ext cx="142291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B5F14E-DD9A-F327-39FD-83664838CAE0}"/>
              </a:ext>
            </a:extLst>
          </p:cNvPr>
          <p:cNvSpPr/>
          <p:nvPr/>
        </p:nvSpPr>
        <p:spPr>
          <a:xfrm>
            <a:off x="9312664" y="2412300"/>
            <a:ext cx="1823877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F71759D-F490-DB4B-B51C-E601B4135876}"/>
              </a:ext>
            </a:extLst>
          </p:cNvPr>
          <p:cNvSpPr/>
          <p:nvPr/>
        </p:nvSpPr>
        <p:spPr>
          <a:xfrm>
            <a:off x="11143881" y="2412300"/>
            <a:ext cx="111773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5586F2-34E8-2E58-871A-176CCA50AACA}"/>
              </a:ext>
            </a:extLst>
          </p:cNvPr>
          <p:cNvSpPr/>
          <p:nvPr/>
        </p:nvSpPr>
        <p:spPr>
          <a:xfrm>
            <a:off x="873770" y="2371005"/>
            <a:ext cx="1563459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71B44C-F348-BF09-AD93-F63E99783F76}"/>
              </a:ext>
            </a:extLst>
          </p:cNvPr>
          <p:cNvSpPr/>
          <p:nvPr/>
        </p:nvSpPr>
        <p:spPr>
          <a:xfrm>
            <a:off x="2437230" y="2371004"/>
            <a:ext cx="200811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80582D7-5E65-07B2-B4CE-7F5C870A5B80}"/>
              </a:ext>
            </a:extLst>
          </p:cNvPr>
          <p:cNvSpPr/>
          <p:nvPr/>
        </p:nvSpPr>
        <p:spPr>
          <a:xfrm>
            <a:off x="2638042" y="2371003"/>
            <a:ext cx="227290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DF8657F-D54B-2F10-3ADA-1C64D1669331}"/>
              </a:ext>
            </a:extLst>
          </p:cNvPr>
          <p:cNvSpPr/>
          <p:nvPr/>
        </p:nvSpPr>
        <p:spPr>
          <a:xfrm>
            <a:off x="11379115" y="2412299"/>
            <a:ext cx="460465" cy="262521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4CFAC-5333-88F0-D83C-EFEA77A5C34A}"/>
              </a:ext>
            </a:extLst>
          </p:cNvPr>
          <p:cNvSpPr txBox="1"/>
          <p:nvPr/>
        </p:nvSpPr>
        <p:spPr>
          <a:xfrm>
            <a:off x="359932" y="5187410"/>
            <a:ext cx="7590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Start bit</a:t>
            </a:r>
            <a:endParaRPr lang="ko-KR" altLang="en-US" sz="11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FDD8DC-67C7-1AAB-5263-EAA3A689C1EC}"/>
              </a:ext>
            </a:extLst>
          </p:cNvPr>
          <p:cNvSpPr txBox="1"/>
          <p:nvPr/>
        </p:nvSpPr>
        <p:spPr>
          <a:xfrm>
            <a:off x="1160923" y="5138338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Address</a:t>
            </a:r>
          </a:p>
          <a:p>
            <a:pPr algn="ctr"/>
            <a:r>
              <a:rPr lang="en-US" altLang="ko-KR" sz="1100"/>
              <a:t>00000100 =4</a:t>
            </a:r>
            <a:endParaRPr lang="ko-KR" altLang="en-US" sz="11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577AFA-5533-7B41-4F48-C9910923A015}"/>
              </a:ext>
            </a:extLst>
          </p:cNvPr>
          <p:cNvSpPr txBox="1"/>
          <p:nvPr/>
        </p:nvSpPr>
        <p:spPr>
          <a:xfrm>
            <a:off x="2064294" y="5136825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Write</a:t>
            </a:r>
            <a:endParaRPr lang="ko-KR" altLang="en-US" sz="11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F17316-A198-0D24-CBDC-7044DDAA3130}"/>
              </a:ext>
            </a:extLst>
          </p:cNvPr>
          <p:cNvSpPr txBox="1"/>
          <p:nvPr/>
        </p:nvSpPr>
        <p:spPr>
          <a:xfrm>
            <a:off x="2405058" y="5136823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C0069B-C513-2E0A-6861-468D76057E28}"/>
              </a:ext>
            </a:extLst>
          </p:cNvPr>
          <p:cNvSpPr txBox="1"/>
          <p:nvPr/>
        </p:nvSpPr>
        <p:spPr>
          <a:xfrm>
            <a:off x="3834713" y="5142250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Data1</a:t>
            </a:r>
          </a:p>
          <a:p>
            <a:pPr algn="ctr"/>
            <a:r>
              <a:rPr lang="en-US" altLang="ko-KR" sz="1100"/>
              <a:t>00000101</a:t>
            </a:r>
          </a:p>
          <a:p>
            <a:pPr algn="ctr"/>
            <a:r>
              <a:rPr lang="en-US" altLang="ko-KR" sz="1100"/>
              <a:t>=5</a:t>
            </a:r>
            <a:endParaRPr lang="ko-KR" altLang="en-US" sz="11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A2A38-9357-C886-CA18-9B546613A906}"/>
              </a:ext>
            </a:extLst>
          </p:cNvPr>
          <p:cNvSpPr txBox="1"/>
          <p:nvPr/>
        </p:nvSpPr>
        <p:spPr>
          <a:xfrm>
            <a:off x="4693371" y="5131278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A93219-9325-FD6A-5B27-617056693C4E}"/>
              </a:ext>
            </a:extLst>
          </p:cNvPr>
          <p:cNvSpPr txBox="1"/>
          <p:nvPr/>
        </p:nvSpPr>
        <p:spPr>
          <a:xfrm>
            <a:off x="5883613" y="5135721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Data2</a:t>
            </a:r>
          </a:p>
          <a:p>
            <a:pPr algn="ctr"/>
            <a:r>
              <a:rPr lang="en-US" altLang="ko-KR" sz="1100"/>
              <a:t>00001010</a:t>
            </a:r>
          </a:p>
          <a:p>
            <a:pPr algn="ctr"/>
            <a:r>
              <a:rPr lang="en-US" altLang="ko-KR" sz="1100"/>
              <a:t>=10</a:t>
            </a:r>
            <a:endParaRPr lang="ko-KR" altLang="en-US" sz="11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BBA4F6-4410-D508-F68B-D34CFE3B962B}"/>
              </a:ext>
            </a:extLst>
          </p:cNvPr>
          <p:cNvSpPr txBox="1"/>
          <p:nvPr/>
        </p:nvSpPr>
        <p:spPr>
          <a:xfrm>
            <a:off x="6703520" y="5138338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8FE308-C889-AD67-4F23-349B423C5274}"/>
              </a:ext>
            </a:extLst>
          </p:cNvPr>
          <p:cNvSpPr txBox="1"/>
          <p:nvPr/>
        </p:nvSpPr>
        <p:spPr>
          <a:xfrm>
            <a:off x="7819041" y="5116195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Data3</a:t>
            </a:r>
          </a:p>
          <a:p>
            <a:pPr algn="ctr"/>
            <a:r>
              <a:rPr lang="en-US" altLang="ko-KR" sz="1100"/>
              <a:t>00001111</a:t>
            </a:r>
          </a:p>
          <a:p>
            <a:pPr algn="ctr"/>
            <a:r>
              <a:rPr lang="en-US" altLang="ko-KR" sz="1100"/>
              <a:t>=15</a:t>
            </a:r>
            <a:endParaRPr lang="ko-KR" alt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BD5588-0F77-77AC-410C-535F2B99B11D}"/>
              </a:ext>
            </a:extLst>
          </p:cNvPr>
          <p:cNvSpPr txBox="1"/>
          <p:nvPr/>
        </p:nvSpPr>
        <p:spPr>
          <a:xfrm>
            <a:off x="8718262" y="5138338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ACK</a:t>
            </a:r>
            <a:endParaRPr lang="ko-KR" altLang="en-US" sz="11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49FBCA-874B-324D-F49E-C6EA07E4BE87}"/>
              </a:ext>
            </a:extLst>
          </p:cNvPr>
          <p:cNvSpPr txBox="1"/>
          <p:nvPr/>
        </p:nvSpPr>
        <p:spPr>
          <a:xfrm>
            <a:off x="9930706" y="5145449"/>
            <a:ext cx="80103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Data4</a:t>
            </a:r>
          </a:p>
          <a:p>
            <a:pPr algn="ctr"/>
            <a:r>
              <a:rPr lang="en-US" altLang="ko-KR" sz="1100"/>
              <a:t>00010100</a:t>
            </a:r>
          </a:p>
          <a:p>
            <a:pPr algn="ctr"/>
            <a:r>
              <a:rPr lang="en-US" altLang="ko-KR" sz="1100"/>
              <a:t>=20</a:t>
            </a:r>
            <a:endParaRPr lang="ko-KR" altLang="en-US" sz="11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463EC9-27B0-C1C3-0B63-FA08EAE2AD2B}"/>
              </a:ext>
            </a:extLst>
          </p:cNvPr>
          <p:cNvSpPr txBox="1"/>
          <p:nvPr/>
        </p:nvSpPr>
        <p:spPr>
          <a:xfrm>
            <a:off x="10753687" y="5152030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NACK</a:t>
            </a:r>
            <a:endParaRPr lang="ko-KR" altLang="en-US" sz="11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45DE4F-9C68-B4D4-0FAD-76581B6650C5}"/>
              </a:ext>
            </a:extLst>
          </p:cNvPr>
          <p:cNvSpPr txBox="1"/>
          <p:nvPr/>
        </p:nvSpPr>
        <p:spPr>
          <a:xfrm>
            <a:off x="11248671" y="5145449"/>
            <a:ext cx="8010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End bit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10482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4075</TotalTime>
  <Words>62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622-9</dc:creator>
  <cp:lastModifiedBy>홍종민</cp:lastModifiedBy>
  <cp:revision>246</cp:revision>
  <dcterms:created xsi:type="dcterms:W3CDTF">2019-04-07T02:14:34Z</dcterms:created>
  <dcterms:modified xsi:type="dcterms:W3CDTF">2023-04-04T14:18:06Z</dcterms:modified>
</cp:coreProperties>
</file>