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7"/>
    <p:restoredTop sz="94709"/>
  </p:normalViewPr>
  <p:slideViewPr>
    <p:cSldViewPr snapToGrid="0" snapToObjects="1">
      <p:cViewPr>
        <p:scale>
          <a:sx n="100" d="100"/>
          <a:sy n="100" d="100"/>
        </p:scale>
        <p:origin x="-1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E5D6D-F2CE-BE4A-A571-DF6864BCF1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</dgm:pt>
    <dgm:pt modelId="{AAEDB892-F294-534E-B180-AC3E2F062E2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Card()</a:t>
          </a:r>
        </a:p>
      </dgm:t>
    </dgm:pt>
    <dgm:pt modelId="{83D87489-B6E2-9548-B3CF-0E93D17EA153}" type="parTrans" cxnId="{355CA77F-87D4-FA49-A275-8A41B02DD372}">
      <dgm:prSet/>
      <dgm:spPr/>
      <dgm:t>
        <a:bodyPr/>
        <a:lstStyle/>
        <a:p>
          <a:endParaRPr lang="en-US"/>
        </a:p>
      </dgm:t>
    </dgm:pt>
    <dgm:pt modelId="{709900B1-C728-EC4D-B1C8-B44D54464D93}" type="sibTrans" cxnId="{355CA77F-87D4-FA49-A275-8A41B02DD372}">
      <dgm:prSet/>
      <dgm:spPr/>
      <dgm:t>
        <a:bodyPr/>
        <a:lstStyle/>
        <a:p>
          <a:endParaRPr lang="en-US"/>
        </a:p>
      </dgm:t>
    </dgm:pt>
    <dgm:pt modelId="{A5C3E510-4B0C-8841-A3E4-751326EFC59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Deck()</a:t>
          </a:r>
        </a:p>
      </dgm:t>
    </dgm:pt>
    <dgm:pt modelId="{1D619DC8-B8D9-E943-B8C0-120CC047041D}" type="parTrans" cxnId="{F21CC855-41B3-6841-B01D-0082C1D5C62D}">
      <dgm:prSet/>
      <dgm:spPr/>
      <dgm:t>
        <a:bodyPr/>
        <a:lstStyle/>
        <a:p>
          <a:endParaRPr lang="en-US"/>
        </a:p>
      </dgm:t>
    </dgm:pt>
    <dgm:pt modelId="{0ECFD53F-2EE8-6A48-A508-B94D6CA88B69}" type="sibTrans" cxnId="{F21CC855-41B3-6841-B01D-0082C1D5C62D}">
      <dgm:prSet/>
      <dgm:spPr/>
      <dgm:t>
        <a:bodyPr/>
        <a:lstStyle/>
        <a:p>
          <a:endParaRPr lang="en-US"/>
        </a:p>
      </dgm:t>
    </dgm:pt>
    <dgm:pt modelId="{2A20AFE2-9EF2-D94D-9A88-55C5575758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Hand()</a:t>
          </a:r>
        </a:p>
      </dgm:t>
    </dgm:pt>
    <dgm:pt modelId="{53D0F33C-13A9-AF42-88E9-DCD0F98A1E71}" type="parTrans" cxnId="{5FE08CD2-B993-AB4C-8C50-3044FCEE6D8C}">
      <dgm:prSet/>
      <dgm:spPr/>
      <dgm:t>
        <a:bodyPr/>
        <a:lstStyle/>
        <a:p>
          <a:endParaRPr lang="en-US"/>
        </a:p>
      </dgm:t>
    </dgm:pt>
    <dgm:pt modelId="{C1D30980-911F-514A-9DAB-DED0E7C4D222}" type="sibTrans" cxnId="{5FE08CD2-B993-AB4C-8C50-3044FCEE6D8C}">
      <dgm:prSet/>
      <dgm:spPr/>
      <dgm:t>
        <a:bodyPr/>
        <a:lstStyle/>
        <a:p>
          <a:endParaRPr lang="en-US"/>
        </a:p>
      </dgm:t>
    </dgm:pt>
    <dgm:pt modelId="{805569D6-F76C-DE4E-971E-5F7AD03BCB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Chips()</a:t>
          </a:r>
        </a:p>
      </dgm:t>
    </dgm:pt>
    <dgm:pt modelId="{13C98B9C-778C-FC4C-848E-9EE9609EE437}" type="parTrans" cxnId="{2A41DF8E-EDFD-0C43-912C-05CE12DA09EE}">
      <dgm:prSet/>
      <dgm:spPr/>
      <dgm:t>
        <a:bodyPr/>
        <a:lstStyle/>
        <a:p>
          <a:endParaRPr lang="en-US"/>
        </a:p>
      </dgm:t>
    </dgm:pt>
    <dgm:pt modelId="{818CBD76-8700-074B-BDE3-E5766E90367D}" type="sibTrans" cxnId="{2A41DF8E-EDFD-0C43-912C-05CE12DA09EE}">
      <dgm:prSet/>
      <dgm:spPr/>
      <dgm:t>
        <a:bodyPr/>
        <a:lstStyle/>
        <a:p>
          <a:endParaRPr lang="en-US"/>
        </a:p>
      </dgm:t>
    </dgm:pt>
    <dgm:pt modelId="{AD3848B2-14A3-42F5-9B7B-7414C3D2A8D0}" type="pres">
      <dgm:prSet presAssocID="{D98E5D6D-F2CE-BE4A-A571-DF6864BCF13F}" presName="root" presStyleCnt="0">
        <dgm:presLayoutVars>
          <dgm:dir/>
          <dgm:resizeHandles val="exact"/>
        </dgm:presLayoutVars>
      </dgm:prSet>
      <dgm:spPr/>
    </dgm:pt>
    <dgm:pt modelId="{F1BDC8AE-CC65-4638-ACB0-A0BCA5544A02}" type="pres">
      <dgm:prSet presAssocID="{AAEDB892-F294-534E-B180-AC3E2F062E24}" presName="compNode" presStyleCnt="0"/>
      <dgm:spPr/>
    </dgm:pt>
    <dgm:pt modelId="{474CB0E5-6AED-4862-AF67-ADF800BA1D61}" type="pres">
      <dgm:prSet presAssocID="{AAEDB892-F294-534E-B180-AC3E2F062E24}" presName="bgRect" presStyleLbl="bgShp" presStyleIdx="0" presStyleCnt="4"/>
      <dgm:spPr/>
    </dgm:pt>
    <dgm:pt modelId="{3CF30DE3-32A1-435B-930B-CC6099DFCD3D}" type="pres">
      <dgm:prSet presAssocID="{AAEDB892-F294-534E-B180-AC3E2F062E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05188AD-8E23-47DB-BCA8-AAF6082EE7EC}" type="pres">
      <dgm:prSet presAssocID="{AAEDB892-F294-534E-B180-AC3E2F062E24}" presName="spaceRect" presStyleCnt="0"/>
      <dgm:spPr/>
    </dgm:pt>
    <dgm:pt modelId="{ACBD3148-5DD6-4521-B8CE-762E91C469FC}" type="pres">
      <dgm:prSet presAssocID="{AAEDB892-F294-534E-B180-AC3E2F062E24}" presName="parTx" presStyleLbl="revTx" presStyleIdx="0" presStyleCnt="4">
        <dgm:presLayoutVars>
          <dgm:chMax val="0"/>
          <dgm:chPref val="0"/>
        </dgm:presLayoutVars>
      </dgm:prSet>
      <dgm:spPr/>
    </dgm:pt>
    <dgm:pt modelId="{29183BED-865B-487F-AEDB-7206B02CA317}" type="pres">
      <dgm:prSet presAssocID="{709900B1-C728-EC4D-B1C8-B44D54464D93}" presName="sibTrans" presStyleCnt="0"/>
      <dgm:spPr/>
    </dgm:pt>
    <dgm:pt modelId="{DE69945E-F6C5-4F22-9D99-302B73189E79}" type="pres">
      <dgm:prSet presAssocID="{A5C3E510-4B0C-8841-A3E4-751326EFC592}" presName="compNode" presStyleCnt="0"/>
      <dgm:spPr/>
    </dgm:pt>
    <dgm:pt modelId="{8120E78C-2C15-4886-AE8D-B52F688D84B6}" type="pres">
      <dgm:prSet presAssocID="{A5C3E510-4B0C-8841-A3E4-751326EFC592}" presName="bgRect" presStyleLbl="bgShp" presStyleIdx="1" presStyleCnt="4"/>
      <dgm:spPr/>
    </dgm:pt>
    <dgm:pt modelId="{7A49D5C1-5C76-4D41-AE99-D2C6092CF575}" type="pres">
      <dgm:prSet presAssocID="{A5C3E510-4B0C-8841-A3E4-751326EFC5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20BC614F-C424-4D94-9E12-8D9A27E8F1A9}" type="pres">
      <dgm:prSet presAssocID="{A5C3E510-4B0C-8841-A3E4-751326EFC592}" presName="spaceRect" presStyleCnt="0"/>
      <dgm:spPr/>
    </dgm:pt>
    <dgm:pt modelId="{33E6FA49-9286-4D73-9ABD-6ABFF49A5926}" type="pres">
      <dgm:prSet presAssocID="{A5C3E510-4B0C-8841-A3E4-751326EFC592}" presName="parTx" presStyleLbl="revTx" presStyleIdx="1" presStyleCnt="4">
        <dgm:presLayoutVars>
          <dgm:chMax val="0"/>
          <dgm:chPref val="0"/>
        </dgm:presLayoutVars>
      </dgm:prSet>
      <dgm:spPr/>
    </dgm:pt>
    <dgm:pt modelId="{9095212A-D9D7-407B-9BC0-47D30F229F14}" type="pres">
      <dgm:prSet presAssocID="{0ECFD53F-2EE8-6A48-A508-B94D6CA88B69}" presName="sibTrans" presStyleCnt="0"/>
      <dgm:spPr/>
    </dgm:pt>
    <dgm:pt modelId="{21D35286-3CD1-4D40-B9C7-D4E0724AD26D}" type="pres">
      <dgm:prSet presAssocID="{2A20AFE2-9EF2-D94D-9A88-55C55757589A}" presName="compNode" presStyleCnt="0"/>
      <dgm:spPr/>
    </dgm:pt>
    <dgm:pt modelId="{73FD5E19-1F91-40B0-B1F8-793A2FFF1C1B}" type="pres">
      <dgm:prSet presAssocID="{2A20AFE2-9EF2-D94D-9A88-55C55757589A}" presName="bgRect" presStyleLbl="bgShp" presStyleIdx="2" presStyleCnt="4"/>
      <dgm:spPr/>
    </dgm:pt>
    <dgm:pt modelId="{447CEC5E-6BCA-451B-9FFB-36AB4AAF06E3}" type="pres">
      <dgm:prSet presAssocID="{2A20AFE2-9EF2-D94D-9A88-55C5575758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AD75D630-3656-44D0-9C37-FCB53A9EEA94}" type="pres">
      <dgm:prSet presAssocID="{2A20AFE2-9EF2-D94D-9A88-55C55757589A}" presName="spaceRect" presStyleCnt="0"/>
      <dgm:spPr/>
    </dgm:pt>
    <dgm:pt modelId="{2CA85CE0-4B93-4CCE-8FE4-240C8AFC8267}" type="pres">
      <dgm:prSet presAssocID="{2A20AFE2-9EF2-D94D-9A88-55C55757589A}" presName="parTx" presStyleLbl="revTx" presStyleIdx="2" presStyleCnt="4">
        <dgm:presLayoutVars>
          <dgm:chMax val="0"/>
          <dgm:chPref val="0"/>
        </dgm:presLayoutVars>
      </dgm:prSet>
      <dgm:spPr/>
    </dgm:pt>
    <dgm:pt modelId="{D917FA60-DD1E-4539-B8E0-0EE286075900}" type="pres">
      <dgm:prSet presAssocID="{C1D30980-911F-514A-9DAB-DED0E7C4D222}" presName="sibTrans" presStyleCnt="0"/>
      <dgm:spPr/>
    </dgm:pt>
    <dgm:pt modelId="{788F6369-2A4D-40F5-8487-0EABD57E52BE}" type="pres">
      <dgm:prSet presAssocID="{805569D6-F76C-DE4E-971E-5F7AD03BCB36}" presName="compNode" presStyleCnt="0"/>
      <dgm:spPr/>
    </dgm:pt>
    <dgm:pt modelId="{38188F4E-A788-47AF-9CA5-4397FED185EA}" type="pres">
      <dgm:prSet presAssocID="{805569D6-F76C-DE4E-971E-5F7AD03BCB36}" presName="bgRect" presStyleLbl="bgShp" presStyleIdx="3" presStyleCnt="4"/>
      <dgm:spPr/>
    </dgm:pt>
    <dgm:pt modelId="{88C2FBC4-42F6-4FDA-9C6D-993A2B2B6951}" type="pres">
      <dgm:prSet presAssocID="{805569D6-F76C-DE4E-971E-5F7AD03BCB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4384525-410B-4E42-9ED0-5790DCB290E1}" type="pres">
      <dgm:prSet presAssocID="{805569D6-F76C-DE4E-971E-5F7AD03BCB36}" presName="spaceRect" presStyleCnt="0"/>
      <dgm:spPr/>
    </dgm:pt>
    <dgm:pt modelId="{12AD3ECF-3812-4626-8C50-01B3DCAC3CBF}" type="pres">
      <dgm:prSet presAssocID="{805569D6-F76C-DE4E-971E-5F7AD03BCB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2230513-F818-DE42-A5BB-289C0B5A246C}" type="presOf" srcId="{2A20AFE2-9EF2-D94D-9A88-55C55757589A}" destId="{2CA85CE0-4B93-4CCE-8FE4-240C8AFC8267}" srcOrd="0" destOrd="0" presId="urn:microsoft.com/office/officeart/2018/2/layout/IconVerticalSolidList"/>
    <dgm:cxn modelId="{CB45D925-BBC4-B743-AC77-D1CECB5EFCD9}" type="presOf" srcId="{AAEDB892-F294-534E-B180-AC3E2F062E24}" destId="{ACBD3148-5DD6-4521-B8CE-762E91C469FC}" srcOrd="0" destOrd="0" presId="urn:microsoft.com/office/officeart/2018/2/layout/IconVerticalSolidList"/>
    <dgm:cxn modelId="{E0DF2E35-7BC8-7B4C-9BB3-98108F4B7585}" type="presOf" srcId="{A5C3E510-4B0C-8841-A3E4-751326EFC592}" destId="{33E6FA49-9286-4D73-9ABD-6ABFF49A5926}" srcOrd="0" destOrd="0" presId="urn:microsoft.com/office/officeart/2018/2/layout/IconVerticalSolidList"/>
    <dgm:cxn modelId="{F21CC855-41B3-6841-B01D-0082C1D5C62D}" srcId="{D98E5D6D-F2CE-BE4A-A571-DF6864BCF13F}" destId="{A5C3E510-4B0C-8841-A3E4-751326EFC592}" srcOrd="1" destOrd="0" parTransId="{1D619DC8-B8D9-E943-B8C0-120CC047041D}" sibTransId="{0ECFD53F-2EE8-6A48-A508-B94D6CA88B69}"/>
    <dgm:cxn modelId="{3F5FDA56-CAEB-7F4C-A154-D5FA4A11ECDC}" type="presOf" srcId="{D98E5D6D-F2CE-BE4A-A571-DF6864BCF13F}" destId="{AD3848B2-14A3-42F5-9B7B-7414C3D2A8D0}" srcOrd="0" destOrd="0" presId="urn:microsoft.com/office/officeart/2018/2/layout/IconVerticalSolidList"/>
    <dgm:cxn modelId="{355CA77F-87D4-FA49-A275-8A41B02DD372}" srcId="{D98E5D6D-F2CE-BE4A-A571-DF6864BCF13F}" destId="{AAEDB892-F294-534E-B180-AC3E2F062E24}" srcOrd="0" destOrd="0" parTransId="{83D87489-B6E2-9548-B3CF-0E93D17EA153}" sibTransId="{709900B1-C728-EC4D-B1C8-B44D54464D93}"/>
    <dgm:cxn modelId="{2A41DF8E-EDFD-0C43-912C-05CE12DA09EE}" srcId="{D98E5D6D-F2CE-BE4A-A571-DF6864BCF13F}" destId="{805569D6-F76C-DE4E-971E-5F7AD03BCB36}" srcOrd="3" destOrd="0" parTransId="{13C98B9C-778C-FC4C-848E-9EE9609EE437}" sibTransId="{818CBD76-8700-074B-BDE3-E5766E90367D}"/>
    <dgm:cxn modelId="{FE45FA9A-DC4E-594A-9B7F-B5DC873213E6}" type="presOf" srcId="{805569D6-F76C-DE4E-971E-5F7AD03BCB36}" destId="{12AD3ECF-3812-4626-8C50-01B3DCAC3CBF}" srcOrd="0" destOrd="0" presId="urn:microsoft.com/office/officeart/2018/2/layout/IconVerticalSolidList"/>
    <dgm:cxn modelId="{5FE08CD2-B993-AB4C-8C50-3044FCEE6D8C}" srcId="{D98E5D6D-F2CE-BE4A-A571-DF6864BCF13F}" destId="{2A20AFE2-9EF2-D94D-9A88-55C55757589A}" srcOrd="2" destOrd="0" parTransId="{53D0F33C-13A9-AF42-88E9-DCD0F98A1E71}" sibTransId="{C1D30980-911F-514A-9DAB-DED0E7C4D222}"/>
    <dgm:cxn modelId="{9F9C6F83-CF96-3F48-BC7D-B6D862681615}" type="presParOf" srcId="{AD3848B2-14A3-42F5-9B7B-7414C3D2A8D0}" destId="{F1BDC8AE-CC65-4638-ACB0-A0BCA5544A02}" srcOrd="0" destOrd="0" presId="urn:microsoft.com/office/officeart/2018/2/layout/IconVerticalSolidList"/>
    <dgm:cxn modelId="{14B447CB-EE71-2D44-98FF-F6CA9262EE23}" type="presParOf" srcId="{F1BDC8AE-CC65-4638-ACB0-A0BCA5544A02}" destId="{474CB0E5-6AED-4862-AF67-ADF800BA1D61}" srcOrd="0" destOrd="0" presId="urn:microsoft.com/office/officeart/2018/2/layout/IconVerticalSolidList"/>
    <dgm:cxn modelId="{F82CFBB7-6B77-9F47-A8CA-B7B43E188D49}" type="presParOf" srcId="{F1BDC8AE-CC65-4638-ACB0-A0BCA5544A02}" destId="{3CF30DE3-32A1-435B-930B-CC6099DFCD3D}" srcOrd="1" destOrd="0" presId="urn:microsoft.com/office/officeart/2018/2/layout/IconVerticalSolidList"/>
    <dgm:cxn modelId="{8B4EBA33-1761-404A-AD79-6B6F79FCD6A5}" type="presParOf" srcId="{F1BDC8AE-CC65-4638-ACB0-A0BCA5544A02}" destId="{505188AD-8E23-47DB-BCA8-AAF6082EE7EC}" srcOrd="2" destOrd="0" presId="urn:microsoft.com/office/officeart/2018/2/layout/IconVerticalSolidList"/>
    <dgm:cxn modelId="{07C85B69-044F-0F41-A0B1-5D06B4423B41}" type="presParOf" srcId="{F1BDC8AE-CC65-4638-ACB0-A0BCA5544A02}" destId="{ACBD3148-5DD6-4521-B8CE-762E91C469FC}" srcOrd="3" destOrd="0" presId="urn:microsoft.com/office/officeart/2018/2/layout/IconVerticalSolidList"/>
    <dgm:cxn modelId="{F5AB9436-C91C-8D41-8241-6E86CBF98BAD}" type="presParOf" srcId="{AD3848B2-14A3-42F5-9B7B-7414C3D2A8D0}" destId="{29183BED-865B-487F-AEDB-7206B02CA317}" srcOrd="1" destOrd="0" presId="urn:microsoft.com/office/officeart/2018/2/layout/IconVerticalSolidList"/>
    <dgm:cxn modelId="{5C1D325F-EFB9-0E47-A2BD-876F07712FCC}" type="presParOf" srcId="{AD3848B2-14A3-42F5-9B7B-7414C3D2A8D0}" destId="{DE69945E-F6C5-4F22-9D99-302B73189E79}" srcOrd="2" destOrd="0" presId="urn:microsoft.com/office/officeart/2018/2/layout/IconVerticalSolidList"/>
    <dgm:cxn modelId="{284BD9A3-FA6F-0C43-9F3F-2E040E06A5A6}" type="presParOf" srcId="{DE69945E-F6C5-4F22-9D99-302B73189E79}" destId="{8120E78C-2C15-4886-AE8D-B52F688D84B6}" srcOrd="0" destOrd="0" presId="urn:microsoft.com/office/officeart/2018/2/layout/IconVerticalSolidList"/>
    <dgm:cxn modelId="{EF35FBC0-CC6A-254A-9C04-BC3E6EB52075}" type="presParOf" srcId="{DE69945E-F6C5-4F22-9D99-302B73189E79}" destId="{7A49D5C1-5C76-4D41-AE99-D2C6092CF575}" srcOrd="1" destOrd="0" presId="urn:microsoft.com/office/officeart/2018/2/layout/IconVerticalSolidList"/>
    <dgm:cxn modelId="{05E47FC6-9AAF-C449-A24F-EBD70D519434}" type="presParOf" srcId="{DE69945E-F6C5-4F22-9D99-302B73189E79}" destId="{20BC614F-C424-4D94-9E12-8D9A27E8F1A9}" srcOrd="2" destOrd="0" presId="urn:microsoft.com/office/officeart/2018/2/layout/IconVerticalSolidList"/>
    <dgm:cxn modelId="{6A464928-11F4-084E-AD57-54CAEA62A03C}" type="presParOf" srcId="{DE69945E-F6C5-4F22-9D99-302B73189E79}" destId="{33E6FA49-9286-4D73-9ABD-6ABFF49A5926}" srcOrd="3" destOrd="0" presId="urn:microsoft.com/office/officeart/2018/2/layout/IconVerticalSolidList"/>
    <dgm:cxn modelId="{06927B95-4C28-C244-9702-F083376B626F}" type="presParOf" srcId="{AD3848B2-14A3-42F5-9B7B-7414C3D2A8D0}" destId="{9095212A-D9D7-407B-9BC0-47D30F229F14}" srcOrd="3" destOrd="0" presId="urn:microsoft.com/office/officeart/2018/2/layout/IconVerticalSolidList"/>
    <dgm:cxn modelId="{ED04F253-7C2C-CB46-AB3D-30A5A3199B39}" type="presParOf" srcId="{AD3848B2-14A3-42F5-9B7B-7414C3D2A8D0}" destId="{21D35286-3CD1-4D40-B9C7-D4E0724AD26D}" srcOrd="4" destOrd="0" presId="urn:microsoft.com/office/officeart/2018/2/layout/IconVerticalSolidList"/>
    <dgm:cxn modelId="{79EC16EF-16CA-CC4A-B8B9-816640496C8C}" type="presParOf" srcId="{21D35286-3CD1-4D40-B9C7-D4E0724AD26D}" destId="{73FD5E19-1F91-40B0-B1F8-793A2FFF1C1B}" srcOrd="0" destOrd="0" presId="urn:microsoft.com/office/officeart/2018/2/layout/IconVerticalSolidList"/>
    <dgm:cxn modelId="{59A8F629-B64A-3E4B-816E-C124F763D2D6}" type="presParOf" srcId="{21D35286-3CD1-4D40-B9C7-D4E0724AD26D}" destId="{447CEC5E-6BCA-451B-9FFB-36AB4AAF06E3}" srcOrd="1" destOrd="0" presId="urn:microsoft.com/office/officeart/2018/2/layout/IconVerticalSolidList"/>
    <dgm:cxn modelId="{E2DB7D30-397D-7948-A448-877A42D69AA3}" type="presParOf" srcId="{21D35286-3CD1-4D40-B9C7-D4E0724AD26D}" destId="{AD75D630-3656-44D0-9C37-FCB53A9EEA94}" srcOrd="2" destOrd="0" presId="urn:microsoft.com/office/officeart/2018/2/layout/IconVerticalSolidList"/>
    <dgm:cxn modelId="{AC1B6FD5-D5D4-2543-BC1F-E629B4E70513}" type="presParOf" srcId="{21D35286-3CD1-4D40-B9C7-D4E0724AD26D}" destId="{2CA85CE0-4B93-4CCE-8FE4-240C8AFC8267}" srcOrd="3" destOrd="0" presId="urn:microsoft.com/office/officeart/2018/2/layout/IconVerticalSolidList"/>
    <dgm:cxn modelId="{31FB24AA-E6C7-D448-ABCA-1CDB7D598260}" type="presParOf" srcId="{AD3848B2-14A3-42F5-9B7B-7414C3D2A8D0}" destId="{D917FA60-DD1E-4539-B8E0-0EE286075900}" srcOrd="5" destOrd="0" presId="urn:microsoft.com/office/officeart/2018/2/layout/IconVerticalSolidList"/>
    <dgm:cxn modelId="{2731043B-ACFC-ED47-8411-2789675CCB71}" type="presParOf" srcId="{AD3848B2-14A3-42F5-9B7B-7414C3D2A8D0}" destId="{788F6369-2A4D-40F5-8487-0EABD57E52BE}" srcOrd="6" destOrd="0" presId="urn:microsoft.com/office/officeart/2018/2/layout/IconVerticalSolidList"/>
    <dgm:cxn modelId="{2E04E7D2-D9A1-3A44-85CC-5CB31D35F8AE}" type="presParOf" srcId="{788F6369-2A4D-40F5-8487-0EABD57E52BE}" destId="{38188F4E-A788-47AF-9CA5-4397FED185EA}" srcOrd="0" destOrd="0" presId="urn:microsoft.com/office/officeart/2018/2/layout/IconVerticalSolidList"/>
    <dgm:cxn modelId="{AF837DF1-2F7E-4D4C-A6CA-F07EF2EA0222}" type="presParOf" srcId="{788F6369-2A4D-40F5-8487-0EABD57E52BE}" destId="{88C2FBC4-42F6-4FDA-9C6D-993A2B2B6951}" srcOrd="1" destOrd="0" presId="urn:microsoft.com/office/officeart/2018/2/layout/IconVerticalSolidList"/>
    <dgm:cxn modelId="{48569D5C-E64E-F84C-9703-8B5AB9E9B3FD}" type="presParOf" srcId="{788F6369-2A4D-40F5-8487-0EABD57E52BE}" destId="{54384525-410B-4E42-9ED0-5790DCB290E1}" srcOrd="2" destOrd="0" presId="urn:microsoft.com/office/officeart/2018/2/layout/IconVerticalSolidList"/>
    <dgm:cxn modelId="{AD262037-578D-D442-8C07-F91726492E5E}" type="presParOf" srcId="{788F6369-2A4D-40F5-8487-0EABD57E52BE}" destId="{12AD3ECF-3812-4626-8C50-01B3DCAC3C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D923B-EEF3-464B-B402-18A5D35ED3FD}" type="doc">
      <dgm:prSet loTypeId="urn:microsoft.com/office/officeart/2005/8/layout/default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4741407-EEBB-2946-ADDF-DD8FC665DC39}">
      <dgm:prSet phldrT="[Text]"/>
      <dgm:spPr/>
      <dgm:t>
        <a:bodyPr/>
        <a:lstStyle/>
        <a:p>
          <a:r>
            <a:rPr lang="en-US" dirty="0"/>
            <a:t>Hit</a:t>
          </a:r>
        </a:p>
      </dgm:t>
    </dgm:pt>
    <dgm:pt modelId="{33B2E129-F07C-B540-A6E1-92A709FE1829}" type="parTrans" cxnId="{F1FAE021-19AA-824C-86B4-94C4B7CA0B87}">
      <dgm:prSet/>
      <dgm:spPr/>
      <dgm:t>
        <a:bodyPr/>
        <a:lstStyle/>
        <a:p>
          <a:endParaRPr lang="en-US"/>
        </a:p>
      </dgm:t>
    </dgm:pt>
    <dgm:pt modelId="{373478EB-AF57-DD4A-9068-FAEEA4941F8E}" type="sibTrans" cxnId="{F1FAE021-19AA-824C-86B4-94C4B7CA0B87}">
      <dgm:prSet/>
      <dgm:spPr/>
      <dgm:t>
        <a:bodyPr/>
        <a:lstStyle/>
        <a:p>
          <a:endParaRPr lang="en-US"/>
        </a:p>
      </dgm:t>
    </dgm:pt>
    <dgm:pt modelId="{3FEAADD5-797F-9A44-9217-B958A6B53AD6}">
      <dgm:prSet phldrT="[Text]"/>
      <dgm:spPr/>
      <dgm:t>
        <a:bodyPr/>
        <a:lstStyle/>
        <a:p>
          <a:r>
            <a:rPr lang="en-US" dirty="0"/>
            <a:t>Hit Or Stand</a:t>
          </a:r>
        </a:p>
      </dgm:t>
    </dgm:pt>
    <dgm:pt modelId="{40DD32D4-713F-B84B-91D2-DA8B2111F4A8}" type="parTrans" cxnId="{204713ED-1BDE-0843-BB42-1A0D9323DD52}">
      <dgm:prSet/>
      <dgm:spPr/>
      <dgm:t>
        <a:bodyPr/>
        <a:lstStyle/>
        <a:p>
          <a:endParaRPr lang="en-US"/>
        </a:p>
      </dgm:t>
    </dgm:pt>
    <dgm:pt modelId="{7EE6D264-5AEB-244C-8EB7-4BD399031136}" type="sibTrans" cxnId="{204713ED-1BDE-0843-BB42-1A0D9323DD52}">
      <dgm:prSet/>
      <dgm:spPr/>
      <dgm:t>
        <a:bodyPr/>
        <a:lstStyle/>
        <a:p>
          <a:endParaRPr lang="en-US"/>
        </a:p>
      </dgm:t>
    </dgm:pt>
    <dgm:pt modelId="{9517DF3A-4D73-C54E-ACDA-C1E7799C00D2}">
      <dgm:prSet phldrT="[Text]"/>
      <dgm:spPr/>
      <dgm:t>
        <a:bodyPr/>
        <a:lstStyle/>
        <a:p>
          <a:r>
            <a:rPr lang="en-US" dirty="0"/>
            <a:t>Place Bet</a:t>
          </a:r>
        </a:p>
      </dgm:t>
    </dgm:pt>
    <dgm:pt modelId="{C66EDB9D-F534-C94D-AB94-F862094FD46E}" type="parTrans" cxnId="{FDDB2C67-7868-AA46-8834-937B82E58797}">
      <dgm:prSet/>
      <dgm:spPr/>
      <dgm:t>
        <a:bodyPr/>
        <a:lstStyle/>
        <a:p>
          <a:endParaRPr lang="en-US"/>
        </a:p>
      </dgm:t>
    </dgm:pt>
    <dgm:pt modelId="{29706FB9-2849-EE42-8EED-745A5E140615}" type="sibTrans" cxnId="{FDDB2C67-7868-AA46-8834-937B82E58797}">
      <dgm:prSet/>
      <dgm:spPr/>
      <dgm:t>
        <a:bodyPr/>
        <a:lstStyle/>
        <a:p>
          <a:endParaRPr lang="en-US"/>
        </a:p>
      </dgm:t>
    </dgm:pt>
    <dgm:pt modelId="{4DB11F0B-1413-C54D-851C-56CAB737DE79}">
      <dgm:prSet phldrT="[Text]"/>
      <dgm:spPr/>
      <dgm:t>
        <a:bodyPr/>
        <a:lstStyle/>
        <a:p>
          <a:r>
            <a:rPr lang="en-US" dirty="0"/>
            <a:t>Bust</a:t>
          </a:r>
        </a:p>
      </dgm:t>
    </dgm:pt>
    <dgm:pt modelId="{ACAE6F99-E70E-2042-8A9C-E47B6FCA14BD}" type="parTrans" cxnId="{3BE99FCB-C48F-2C44-A021-7520A24444A2}">
      <dgm:prSet/>
      <dgm:spPr/>
      <dgm:t>
        <a:bodyPr/>
        <a:lstStyle/>
        <a:p>
          <a:endParaRPr lang="en-US"/>
        </a:p>
      </dgm:t>
    </dgm:pt>
    <dgm:pt modelId="{E92E9AB6-FA13-9B44-98DE-0984ABF22B95}" type="sibTrans" cxnId="{3BE99FCB-C48F-2C44-A021-7520A24444A2}">
      <dgm:prSet/>
      <dgm:spPr/>
      <dgm:t>
        <a:bodyPr/>
        <a:lstStyle/>
        <a:p>
          <a:endParaRPr lang="en-US"/>
        </a:p>
      </dgm:t>
    </dgm:pt>
    <dgm:pt modelId="{D4744245-F7A3-754A-9768-37207BC4F6DB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908CE831-F42E-1745-98C8-050CBBE9E547}" type="parTrans" cxnId="{3A06BFDD-E108-DA42-B78A-51E35A44AE4F}">
      <dgm:prSet/>
      <dgm:spPr/>
      <dgm:t>
        <a:bodyPr/>
        <a:lstStyle/>
        <a:p>
          <a:endParaRPr lang="en-US"/>
        </a:p>
      </dgm:t>
    </dgm:pt>
    <dgm:pt modelId="{CA061AEB-04CC-7B47-AC75-55F0C01C5844}" type="sibTrans" cxnId="{3A06BFDD-E108-DA42-B78A-51E35A44AE4F}">
      <dgm:prSet/>
      <dgm:spPr/>
      <dgm:t>
        <a:bodyPr/>
        <a:lstStyle/>
        <a:p>
          <a:endParaRPr lang="en-US"/>
        </a:p>
      </dgm:t>
    </dgm:pt>
    <dgm:pt modelId="{FB5C769C-DB8F-D54B-8657-CEE286E1F617}">
      <dgm:prSet/>
      <dgm:spPr/>
      <dgm:t>
        <a:bodyPr/>
        <a:lstStyle/>
        <a:p>
          <a:r>
            <a:rPr lang="en-US" dirty="0"/>
            <a:t>Win</a:t>
          </a:r>
        </a:p>
      </dgm:t>
    </dgm:pt>
    <dgm:pt modelId="{5EAA7234-A339-E649-A252-30B4E8282906}" type="parTrans" cxnId="{B4A8A70D-154E-8742-A30A-93E3BEC788A8}">
      <dgm:prSet/>
      <dgm:spPr/>
      <dgm:t>
        <a:bodyPr/>
        <a:lstStyle/>
        <a:p>
          <a:endParaRPr lang="en-US"/>
        </a:p>
      </dgm:t>
    </dgm:pt>
    <dgm:pt modelId="{721F4C03-093A-5F40-90C0-D42D4022243D}" type="sibTrans" cxnId="{B4A8A70D-154E-8742-A30A-93E3BEC788A8}">
      <dgm:prSet/>
      <dgm:spPr/>
      <dgm:t>
        <a:bodyPr/>
        <a:lstStyle/>
        <a:p>
          <a:endParaRPr lang="en-US"/>
        </a:p>
      </dgm:t>
    </dgm:pt>
    <dgm:pt modelId="{6A8DC7C0-1DAD-104C-98CB-7BD77F26B14D}">
      <dgm:prSet/>
      <dgm:spPr/>
      <dgm:t>
        <a:bodyPr/>
        <a:lstStyle/>
        <a:p>
          <a:r>
            <a:rPr lang="en-US" dirty="0"/>
            <a:t>Show some cards</a:t>
          </a:r>
        </a:p>
      </dgm:t>
    </dgm:pt>
    <dgm:pt modelId="{C430939D-E57B-F545-85C2-0CE53895A379}" type="parTrans" cxnId="{5338D4E1-7392-8248-BC62-F14EE64EC598}">
      <dgm:prSet/>
      <dgm:spPr/>
      <dgm:t>
        <a:bodyPr/>
        <a:lstStyle/>
        <a:p>
          <a:endParaRPr lang="en-US"/>
        </a:p>
      </dgm:t>
    </dgm:pt>
    <dgm:pt modelId="{5D770A04-D58B-014E-BD04-5AC7CB1EF4E0}" type="sibTrans" cxnId="{5338D4E1-7392-8248-BC62-F14EE64EC598}">
      <dgm:prSet/>
      <dgm:spPr/>
      <dgm:t>
        <a:bodyPr/>
        <a:lstStyle/>
        <a:p>
          <a:endParaRPr lang="en-US"/>
        </a:p>
      </dgm:t>
    </dgm:pt>
    <dgm:pt modelId="{65D2CE45-C1AE-0444-9980-4920D765CA31}">
      <dgm:prSet/>
      <dgm:spPr/>
      <dgm:t>
        <a:bodyPr/>
        <a:lstStyle/>
        <a:p>
          <a:r>
            <a:rPr lang="en-US" dirty="0"/>
            <a:t>Show all cards</a:t>
          </a:r>
        </a:p>
      </dgm:t>
    </dgm:pt>
    <dgm:pt modelId="{8713971A-6805-5B44-AE96-D547C378A658}" type="parTrans" cxnId="{72C4AFB5-8F17-944D-8DED-0F73FA3887BD}">
      <dgm:prSet/>
      <dgm:spPr/>
      <dgm:t>
        <a:bodyPr/>
        <a:lstStyle/>
        <a:p>
          <a:endParaRPr lang="en-US"/>
        </a:p>
      </dgm:t>
    </dgm:pt>
    <dgm:pt modelId="{D1A292CF-6A97-E145-BEFF-6C167F93D566}" type="sibTrans" cxnId="{72C4AFB5-8F17-944D-8DED-0F73FA3887BD}">
      <dgm:prSet/>
      <dgm:spPr/>
      <dgm:t>
        <a:bodyPr/>
        <a:lstStyle/>
        <a:p>
          <a:endParaRPr lang="en-US"/>
        </a:p>
      </dgm:t>
    </dgm:pt>
    <dgm:pt modelId="{67606C62-6A7B-7D4E-A496-97490FAAFD4C}" type="pres">
      <dgm:prSet presAssocID="{98BD923B-EEF3-464B-B402-18A5D35ED3FD}" presName="diagram" presStyleCnt="0">
        <dgm:presLayoutVars>
          <dgm:dir/>
          <dgm:resizeHandles val="exact"/>
        </dgm:presLayoutVars>
      </dgm:prSet>
      <dgm:spPr/>
    </dgm:pt>
    <dgm:pt modelId="{F92EA69B-0B01-BD4B-BB76-DE18F03AC10C}" type="pres">
      <dgm:prSet presAssocID="{14741407-EEBB-2946-ADDF-DD8FC665DC39}" presName="node" presStyleLbl="node1" presStyleIdx="0" presStyleCnt="8">
        <dgm:presLayoutVars>
          <dgm:bulletEnabled val="1"/>
        </dgm:presLayoutVars>
      </dgm:prSet>
      <dgm:spPr/>
    </dgm:pt>
    <dgm:pt modelId="{8A72F44A-0E07-6D43-B92F-0E1EE0CCF78E}" type="pres">
      <dgm:prSet presAssocID="{373478EB-AF57-DD4A-9068-FAEEA4941F8E}" presName="sibTrans" presStyleCnt="0"/>
      <dgm:spPr/>
    </dgm:pt>
    <dgm:pt modelId="{A1B4065A-270A-CE42-AFFC-C250DF97050B}" type="pres">
      <dgm:prSet presAssocID="{3FEAADD5-797F-9A44-9217-B958A6B53AD6}" presName="node" presStyleLbl="node1" presStyleIdx="1" presStyleCnt="8">
        <dgm:presLayoutVars>
          <dgm:bulletEnabled val="1"/>
        </dgm:presLayoutVars>
      </dgm:prSet>
      <dgm:spPr/>
    </dgm:pt>
    <dgm:pt modelId="{F64B5B18-3E29-684A-97D6-37B9D48F944A}" type="pres">
      <dgm:prSet presAssocID="{7EE6D264-5AEB-244C-8EB7-4BD399031136}" presName="sibTrans" presStyleCnt="0"/>
      <dgm:spPr/>
    </dgm:pt>
    <dgm:pt modelId="{52EA3D93-A457-4A41-8E07-4A6BE1A28E66}" type="pres">
      <dgm:prSet presAssocID="{9517DF3A-4D73-C54E-ACDA-C1E7799C00D2}" presName="node" presStyleLbl="node1" presStyleIdx="2" presStyleCnt="8">
        <dgm:presLayoutVars>
          <dgm:bulletEnabled val="1"/>
        </dgm:presLayoutVars>
      </dgm:prSet>
      <dgm:spPr/>
    </dgm:pt>
    <dgm:pt modelId="{B4914FDB-F311-7643-B3F6-4AD9C73AE38F}" type="pres">
      <dgm:prSet presAssocID="{29706FB9-2849-EE42-8EED-745A5E140615}" presName="sibTrans" presStyleCnt="0"/>
      <dgm:spPr/>
    </dgm:pt>
    <dgm:pt modelId="{86436FBC-16E4-B848-9538-3D476A6762F5}" type="pres">
      <dgm:prSet presAssocID="{4DB11F0B-1413-C54D-851C-56CAB737DE79}" presName="node" presStyleLbl="node1" presStyleIdx="3" presStyleCnt="8">
        <dgm:presLayoutVars>
          <dgm:bulletEnabled val="1"/>
        </dgm:presLayoutVars>
      </dgm:prSet>
      <dgm:spPr/>
    </dgm:pt>
    <dgm:pt modelId="{624A5333-35BE-8C49-8CA9-0CBA17102251}" type="pres">
      <dgm:prSet presAssocID="{E92E9AB6-FA13-9B44-98DE-0984ABF22B95}" presName="sibTrans" presStyleCnt="0"/>
      <dgm:spPr/>
    </dgm:pt>
    <dgm:pt modelId="{91C64DC0-DEF5-0949-8F4A-A923B2972C0F}" type="pres">
      <dgm:prSet presAssocID="{D4744245-F7A3-754A-9768-37207BC4F6DB}" presName="node" presStyleLbl="node1" presStyleIdx="4" presStyleCnt="8">
        <dgm:presLayoutVars>
          <dgm:bulletEnabled val="1"/>
        </dgm:presLayoutVars>
      </dgm:prSet>
      <dgm:spPr/>
    </dgm:pt>
    <dgm:pt modelId="{7505EFB1-C874-9C4C-9A36-ACFF26EE4945}" type="pres">
      <dgm:prSet presAssocID="{CA061AEB-04CC-7B47-AC75-55F0C01C5844}" presName="sibTrans" presStyleCnt="0"/>
      <dgm:spPr/>
    </dgm:pt>
    <dgm:pt modelId="{DDBA51B6-D2E0-3F49-99F6-B47B7C1BAAAF}" type="pres">
      <dgm:prSet presAssocID="{FB5C769C-DB8F-D54B-8657-CEE286E1F617}" presName="node" presStyleLbl="node1" presStyleIdx="5" presStyleCnt="8">
        <dgm:presLayoutVars>
          <dgm:bulletEnabled val="1"/>
        </dgm:presLayoutVars>
      </dgm:prSet>
      <dgm:spPr/>
    </dgm:pt>
    <dgm:pt modelId="{EE97E152-7A84-A945-ABE0-3992C5907530}" type="pres">
      <dgm:prSet presAssocID="{721F4C03-093A-5F40-90C0-D42D4022243D}" presName="sibTrans" presStyleCnt="0"/>
      <dgm:spPr/>
    </dgm:pt>
    <dgm:pt modelId="{DCA460A8-AEBA-614D-9707-A85169ED216C}" type="pres">
      <dgm:prSet presAssocID="{6A8DC7C0-1DAD-104C-98CB-7BD77F26B14D}" presName="node" presStyleLbl="node1" presStyleIdx="6" presStyleCnt="8">
        <dgm:presLayoutVars>
          <dgm:bulletEnabled val="1"/>
        </dgm:presLayoutVars>
      </dgm:prSet>
      <dgm:spPr/>
    </dgm:pt>
    <dgm:pt modelId="{7EFE444F-7E29-7A4B-A233-CFFB9CCEC5BE}" type="pres">
      <dgm:prSet presAssocID="{5D770A04-D58B-014E-BD04-5AC7CB1EF4E0}" presName="sibTrans" presStyleCnt="0"/>
      <dgm:spPr/>
    </dgm:pt>
    <dgm:pt modelId="{1077E2EB-4AC6-F94B-9FB9-CE5F29360F0C}" type="pres">
      <dgm:prSet presAssocID="{65D2CE45-C1AE-0444-9980-4920D765CA31}" presName="node" presStyleLbl="node1" presStyleIdx="7" presStyleCnt="8">
        <dgm:presLayoutVars>
          <dgm:bulletEnabled val="1"/>
        </dgm:presLayoutVars>
      </dgm:prSet>
      <dgm:spPr/>
    </dgm:pt>
  </dgm:ptLst>
  <dgm:cxnLst>
    <dgm:cxn modelId="{B4A8A70D-154E-8742-A30A-93E3BEC788A8}" srcId="{98BD923B-EEF3-464B-B402-18A5D35ED3FD}" destId="{FB5C769C-DB8F-D54B-8657-CEE286E1F617}" srcOrd="5" destOrd="0" parTransId="{5EAA7234-A339-E649-A252-30B4E8282906}" sibTransId="{721F4C03-093A-5F40-90C0-D42D4022243D}"/>
    <dgm:cxn modelId="{F72F541B-507C-8F42-9E52-BAD5075D06D4}" type="presOf" srcId="{D4744245-F7A3-754A-9768-37207BC4F6DB}" destId="{91C64DC0-DEF5-0949-8F4A-A923B2972C0F}" srcOrd="0" destOrd="0" presId="urn:microsoft.com/office/officeart/2005/8/layout/default"/>
    <dgm:cxn modelId="{F1FAE021-19AA-824C-86B4-94C4B7CA0B87}" srcId="{98BD923B-EEF3-464B-B402-18A5D35ED3FD}" destId="{14741407-EEBB-2946-ADDF-DD8FC665DC39}" srcOrd="0" destOrd="0" parTransId="{33B2E129-F07C-B540-A6E1-92A709FE1829}" sibTransId="{373478EB-AF57-DD4A-9068-FAEEA4941F8E}"/>
    <dgm:cxn modelId="{6DE9DC4C-33C9-4B44-927B-F8802B6CE66A}" type="presOf" srcId="{4DB11F0B-1413-C54D-851C-56CAB737DE79}" destId="{86436FBC-16E4-B848-9538-3D476A6762F5}" srcOrd="0" destOrd="0" presId="urn:microsoft.com/office/officeart/2005/8/layout/default"/>
    <dgm:cxn modelId="{7626BC5A-CA80-D549-8ABC-99642837676E}" type="presOf" srcId="{14741407-EEBB-2946-ADDF-DD8FC665DC39}" destId="{F92EA69B-0B01-BD4B-BB76-DE18F03AC10C}" srcOrd="0" destOrd="0" presId="urn:microsoft.com/office/officeart/2005/8/layout/default"/>
    <dgm:cxn modelId="{FDDB2C67-7868-AA46-8834-937B82E58797}" srcId="{98BD923B-EEF3-464B-B402-18A5D35ED3FD}" destId="{9517DF3A-4D73-C54E-ACDA-C1E7799C00D2}" srcOrd="2" destOrd="0" parTransId="{C66EDB9D-F534-C94D-AB94-F862094FD46E}" sibTransId="{29706FB9-2849-EE42-8EED-745A5E140615}"/>
    <dgm:cxn modelId="{CCB5517D-E0CE-2242-8680-E17B3D428BC0}" type="presOf" srcId="{3FEAADD5-797F-9A44-9217-B958A6B53AD6}" destId="{A1B4065A-270A-CE42-AFFC-C250DF97050B}" srcOrd="0" destOrd="0" presId="urn:microsoft.com/office/officeart/2005/8/layout/default"/>
    <dgm:cxn modelId="{27326586-03CA-AC44-92EF-BCF70F432263}" type="presOf" srcId="{9517DF3A-4D73-C54E-ACDA-C1E7799C00D2}" destId="{52EA3D93-A457-4A41-8E07-4A6BE1A28E66}" srcOrd="0" destOrd="0" presId="urn:microsoft.com/office/officeart/2005/8/layout/default"/>
    <dgm:cxn modelId="{72C4AFB5-8F17-944D-8DED-0F73FA3887BD}" srcId="{98BD923B-EEF3-464B-B402-18A5D35ED3FD}" destId="{65D2CE45-C1AE-0444-9980-4920D765CA31}" srcOrd="7" destOrd="0" parTransId="{8713971A-6805-5B44-AE96-D547C378A658}" sibTransId="{D1A292CF-6A97-E145-BEFF-6C167F93D566}"/>
    <dgm:cxn modelId="{3BE99FCB-C48F-2C44-A021-7520A24444A2}" srcId="{98BD923B-EEF3-464B-B402-18A5D35ED3FD}" destId="{4DB11F0B-1413-C54D-851C-56CAB737DE79}" srcOrd="3" destOrd="0" parTransId="{ACAE6F99-E70E-2042-8A9C-E47B6FCA14BD}" sibTransId="{E92E9AB6-FA13-9B44-98DE-0984ABF22B95}"/>
    <dgm:cxn modelId="{A68F3DD7-57B8-FC49-8ACC-CC526F17299C}" type="presOf" srcId="{6A8DC7C0-1DAD-104C-98CB-7BD77F26B14D}" destId="{DCA460A8-AEBA-614D-9707-A85169ED216C}" srcOrd="0" destOrd="0" presId="urn:microsoft.com/office/officeart/2005/8/layout/default"/>
    <dgm:cxn modelId="{3A06BFDD-E108-DA42-B78A-51E35A44AE4F}" srcId="{98BD923B-EEF3-464B-B402-18A5D35ED3FD}" destId="{D4744245-F7A3-754A-9768-37207BC4F6DB}" srcOrd="4" destOrd="0" parTransId="{908CE831-F42E-1745-98C8-050CBBE9E547}" sibTransId="{CA061AEB-04CC-7B47-AC75-55F0C01C5844}"/>
    <dgm:cxn modelId="{F1C4E9E0-7B77-184F-8A97-AD2C407B5679}" type="presOf" srcId="{65D2CE45-C1AE-0444-9980-4920D765CA31}" destId="{1077E2EB-4AC6-F94B-9FB9-CE5F29360F0C}" srcOrd="0" destOrd="0" presId="urn:microsoft.com/office/officeart/2005/8/layout/default"/>
    <dgm:cxn modelId="{5338D4E1-7392-8248-BC62-F14EE64EC598}" srcId="{98BD923B-EEF3-464B-B402-18A5D35ED3FD}" destId="{6A8DC7C0-1DAD-104C-98CB-7BD77F26B14D}" srcOrd="6" destOrd="0" parTransId="{C430939D-E57B-F545-85C2-0CE53895A379}" sibTransId="{5D770A04-D58B-014E-BD04-5AC7CB1EF4E0}"/>
    <dgm:cxn modelId="{204713ED-1BDE-0843-BB42-1A0D9323DD52}" srcId="{98BD923B-EEF3-464B-B402-18A5D35ED3FD}" destId="{3FEAADD5-797F-9A44-9217-B958A6B53AD6}" srcOrd="1" destOrd="0" parTransId="{40DD32D4-713F-B84B-91D2-DA8B2111F4A8}" sibTransId="{7EE6D264-5AEB-244C-8EB7-4BD399031136}"/>
    <dgm:cxn modelId="{AEAC33F2-B430-8F42-A122-300ABBEAFC88}" type="presOf" srcId="{98BD923B-EEF3-464B-B402-18A5D35ED3FD}" destId="{67606C62-6A7B-7D4E-A496-97490FAAFD4C}" srcOrd="0" destOrd="0" presId="urn:microsoft.com/office/officeart/2005/8/layout/default"/>
    <dgm:cxn modelId="{98F846FA-1DCB-4644-9FBF-BFDBF508DF47}" type="presOf" srcId="{FB5C769C-DB8F-D54B-8657-CEE286E1F617}" destId="{DDBA51B6-D2E0-3F49-99F6-B47B7C1BAAAF}" srcOrd="0" destOrd="0" presId="urn:microsoft.com/office/officeart/2005/8/layout/default"/>
    <dgm:cxn modelId="{6905AF91-46DA-DC46-9124-16FB630A633C}" type="presParOf" srcId="{67606C62-6A7B-7D4E-A496-97490FAAFD4C}" destId="{F92EA69B-0B01-BD4B-BB76-DE18F03AC10C}" srcOrd="0" destOrd="0" presId="urn:microsoft.com/office/officeart/2005/8/layout/default"/>
    <dgm:cxn modelId="{FA639AA1-AF7F-414C-BF4F-B5D8AC9969F8}" type="presParOf" srcId="{67606C62-6A7B-7D4E-A496-97490FAAFD4C}" destId="{8A72F44A-0E07-6D43-B92F-0E1EE0CCF78E}" srcOrd="1" destOrd="0" presId="urn:microsoft.com/office/officeart/2005/8/layout/default"/>
    <dgm:cxn modelId="{04D3EFAB-F969-A54D-8DD9-4C983F3B03B3}" type="presParOf" srcId="{67606C62-6A7B-7D4E-A496-97490FAAFD4C}" destId="{A1B4065A-270A-CE42-AFFC-C250DF97050B}" srcOrd="2" destOrd="0" presId="urn:microsoft.com/office/officeart/2005/8/layout/default"/>
    <dgm:cxn modelId="{38CAF52F-82BD-2943-8CFB-80E6C6E002C3}" type="presParOf" srcId="{67606C62-6A7B-7D4E-A496-97490FAAFD4C}" destId="{F64B5B18-3E29-684A-97D6-37B9D48F944A}" srcOrd="3" destOrd="0" presId="urn:microsoft.com/office/officeart/2005/8/layout/default"/>
    <dgm:cxn modelId="{DD8E1808-8D5F-9343-B601-99FB92CDAA2D}" type="presParOf" srcId="{67606C62-6A7B-7D4E-A496-97490FAAFD4C}" destId="{52EA3D93-A457-4A41-8E07-4A6BE1A28E66}" srcOrd="4" destOrd="0" presId="urn:microsoft.com/office/officeart/2005/8/layout/default"/>
    <dgm:cxn modelId="{3708D386-421D-DF45-BC8F-D002A5553096}" type="presParOf" srcId="{67606C62-6A7B-7D4E-A496-97490FAAFD4C}" destId="{B4914FDB-F311-7643-B3F6-4AD9C73AE38F}" srcOrd="5" destOrd="0" presId="urn:microsoft.com/office/officeart/2005/8/layout/default"/>
    <dgm:cxn modelId="{7F817F0B-E157-B54D-AD93-6A8434369011}" type="presParOf" srcId="{67606C62-6A7B-7D4E-A496-97490FAAFD4C}" destId="{86436FBC-16E4-B848-9538-3D476A6762F5}" srcOrd="6" destOrd="0" presId="urn:microsoft.com/office/officeart/2005/8/layout/default"/>
    <dgm:cxn modelId="{99952EE2-31D4-5B40-94A4-6BA52E9FAA7E}" type="presParOf" srcId="{67606C62-6A7B-7D4E-A496-97490FAAFD4C}" destId="{624A5333-35BE-8C49-8CA9-0CBA17102251}" srcOrd="7" destOrd="0" presId="urn:microsoft.com/office/officeart/2005/8/layout/default"/>
    <dgm:cxn modelId="{9800DCD8-E971-7A4A-AED3-9C5A5F25C9ED}" type="presParOf" srcId="{67606C62-6A7B-7D4E-A496-97490FAAFD4C}" destId="{91C64DC0-DEF5-0949-8F4A-A923B2972C0F}" srcOrd="8" destOrd="0" presId="urn:microsoft.com/office/officeart/2005/8/layout/default"/>
    <dgm:cxn modelId="{14F5D776-80DA-2746-B815-B28B1F492EE9}" type="presParOf" srcId="{67606C62-6A7B-7D4E-A496-97490FAAFD4C}" destId="{7505EFB1-C874-9C4C-9A36-ACFF26EE4945}" srcOrd="9" destOrd="0" presId="urn:microsoft.com/office/officeart/2005/8/layout/default"/>
    <dgm:cxn modelId="{FDACDB1D-8205-7B4F-B532-E444B87114F6}" type="presParOf" srcId="{67606C62-6A7B-7D4E-A496-97490FAAFD4C}" destId="{DDBA51B6-D2E0-3F49-99F6-B47B7C1BAAAF}" srcOrd="10" destOrd="0" presId="urn:microsoft.com/office/officeart/2005/8/layout/default"/>
    <dgm:cxn modelId="{5C01C7B8-BB28-7749-AE74-1356345059D9}" type="presParOf" srcId="{67606C62-6A7B-7D4E-A496-97490FAAFD4C}" destId="{EE97E152-7A84-A945-ABE0-3992C5907530}" srcOrd="11" destOrd="0" presId="urn:microsoft.com/office/officeart/2005/8/layout/default"/>
    <dgm:cxn modelId="{74F93E3C-4A32-4042-AAF3-A8884A61C503}" type="presParOf" srcId="{67606C62-6A7B-7D4E-A496-97490FAAFD4C}" destId="{DCA460A8-AEBA-614D-9707-A85169ED216C}" srcOrd="12" destOrd="0" presId="urn:microsoft.com/office/officeart/2005/8/layout/default"/>
    <dgm:cxn modelId="{0E70535C-22D3-9047-8409-2606B1BC4D70}" type="presParOf" srcId="{67606C62-6A7B-7D4E-A496-97490FAAFD4C}" destId="{7EFE444F-7E29-7A4B-A233-CFFB9CCEC5BE}" srcOrd="13" destOrd="0" presId="urn:microsoft.com/office/officeart/2005/8/layout/default"/>
    <dgm:cxn modelId="{E7E29FC4-D7EA-384D-88E3-40A84931B080}" type="presParOf" srcId="{67606C62-6A7B-7D4E-A496-97490FAAFD4C}" destId="{1077E2EB-4AC6-F94B-9FB9-CE5F29360F0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FD05E-2980-4939-A5E4-55990FE903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3154EE-2C72-4621-8250-0FF7F87BB5AB}">
      <dgm:prSet/>
      <dgm:spPr/>
      <dgm:t>
        <a:bodyPr/>
        <a:lstStyle/>
        <a:p>
          <a:pPr>
            <a:defRPr cap="all"/>
          </a:pPr>
          <a:r>
            <a:rPr lang="en-US"/>
            <a:t>Fun little game to practice my blackjack skills</a:t>
          </a:r>
        </a:p>
      </dgm:t>
    </dgm:pt>
    <dgm:pt modelId="{54871980-7403-43A9-98FE-CCE617ECBDDC}" type="parTrans" cxnId="{09F1D9C6-90AB-444D-8A7E-7610A9863E17}">
      <dgm:prSet/>
      <dgm:spPr/>
      <dgm:t>
        <a:bodyPr/>
        <a:lstStyle/>
        <a:p>
          <a:endParaRPr lang="en-US"/>
        </a:p>
      </dgm:t>
    </dgm:pt>
    <dgm:pt modelId="{A3C1A817-1ABC-43A6-9742-9374AE2006F3}" type="sibTrans" cxnId="{09F1D9C6-90AB-444D-8A7E-7610A9863E17}">
      <dgm:prSet/>
      <dgm:spPr/>
      <dgm:t>
        <a:bodyPr/>
        <a:lstStyle/>
        <a:p>
          <a:endParaRPr lang="en-US"/>
        </a:p>
      </dgm:t>
    </dgm:pt>
    <dgm:pt modelId="{016E0602-4200-4D40-9BF0-FBB7565379B2}">
      <dgm:prSet/>
      <dgm:spPr/>
      <dgm:t>
        <a:bodyPr/>
        <a:lstStyle/>
        <a:p>
          <a:pPr>
            <a:defRPr cap="all"/>
          </a:pPr>
          <a:r>
            <a:rPr lang="en-US" dirty="0"/>
            <a:t>Veronica will </a:t>
          </a:r>
          <a:r>
            <a:rPr lang="en-US"/>
            <a:t>always beat me</a:t>
          </a:r>
          <a:endParaRPr lang="en-US" dirty="0"/>
        </a:p>
      </dgm:t>
    </dgm:pt>
    <dgm:pt modelId="{54E0BE31-960C-4092-8244-03EEED2BB2BC}" type="parTrans" cxnId="{917306E2-B07A-4435-AB28-435B3F681616}">
      <dgm:prSet/>
      <dgm:spPr/>
      <dgm:t>
        <a:bodyPr/>
        <a:lstStyle/>
        <a:p>
          <a:endParaRPr lang="en-US"/>
        </a:p>
      </dgm:t>
    </dgm:pt>
    <dgm:pt modelId="{D41619DE-7A75-46DE-AB2C-023AB1E27A09}" type="sibTrans" cxnId="{917306E2-B07A-4435-AB28-435B3F681616}">
      <dgm:prSet/>
      <dgm:spPr/>
      <dgm:t>
        <a:bodyPr/>
        <a:lstStyle/>
        <a:p>
          <a:endParaRPr lang="en-US"/>
        </a:p>
      </dgm:t>
    </dgm:pt>
    <dgm:pt modelId="{C3ECD5B8-C075-482F-A872-D6DD86091622}">
      <dgm:prSet/>
      <dgm:spPr/>
      <dgm:t>
        <a:bodyPr/>
        <a:lstStyle/>
        <a:p>
          <a:pPr>
            <a:defRPr cap="all"/>
          </a:pPr>
          <a:r>
            <a:rPr lang="en-US"/>
            <a:t>I would add more classes</a:t>
          </a:r>
        </a:p>
      </dgm:t>
    </dgm:pt>
    <dgm:pt modelId="{2BAE70D0-A873-42F6-AF1B-00B52ABA74DF}" type="parTrans" cxnId="{E7B5E115-6B2E-4E14-A4EE-438F956FB69D}">
      <dgm:prSet/>
      <dgm:spPr/>
      <dgm:t>
        <a:bodyPr/>
        <a:lstStyle/>
        <a:p>
          <a:endParaRPr lang="en-US"/>
        </a:p>
      </dgm:t>
    </dgm:pt>
    <dgm:pt modelId="{945D4BB8-0AC7-4A25-A662-38E0A7E462BB}" type="sibTrans" cxnId="{E7B5E115-6B2E-4E14-A4EE-438F956FB69D}">
      <dgm:prSet/>
      <dgm:spPr/>
      <dgm:t>
        <a:bodyPr/>
        <a:lstStyle/>
        <a:p>
          <a:endParaRPr lang="en-US"/>
        </a:p>
      </dgm:t>
    </dgm:pt>
    <dgm:pt modelId="{452F8A6D-5454-4EB5-80AF-F7BB20DF250F}" type="pres">
      <dgm:prSet presAssocID="{1ECFD05E-2980-4939-A5E4-55990FE903E6}" presName="root" presStyleCnt="0">
        <dgm:presLayoutVars>
          <dgm:dir/>
          <dgm:resizeHandles val="exact"/>
        </dgm:presLayoutVars>
      </dgm:prSet>
      <dgm:spPr/>
    </dgm:pt>
    <dgm:pt modelId="{2F01C109-862D-4886-83F9-1A44D0E59F64}" type="pres">
      <dgm:prSet presAssocID="{A53154EE-2C72-4621-8250-0FF7F87BB5AB}" presName="compNode" presStyleCnt="0"/>
      <dgm:spPr/>
    </dgm:pt>
    <dgm:pt modelId="{C117E0BC-DDD8-44A3-AF5D-625327BEDCF0}" type="pres">
      <dgm:prSet presAssocID="{A53154EE-2C72-4621-8250-0FF7F87BB5AB}" presName="iconBgRect" presStyleLbl="bgShp" presStyleIdx="0" presStyleCnt="3"/>
      <dgm:spPr/>
    </dgm:pt>
    <dgm:pt modelId="{63D77CC6-3CF0-4EFE-B4E3-2FE95F25994B}" type="pres">
      <dgm:prSet presAssocID="{A53154EE-2C72-4621-8250-0FF7F87BB5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seshoe"/>
        </a:ext>
      </dgm:extLst>
    </dgm:pt>
    <dgm:pt modelId="{4BF845CD-7804-413A-AA4F-349EAA1669FD}" type="pres">
      <dgm:prSet presAssocID="{A53154EE-2C72-4621-8250-0FF7F87BB5AB}" presName="spaceRect" presStyleCnt="0"/>
      <dgm:spPr/>
    </dgm:pt>
    <dgm:pt modelId="{E534B0C4-CDB7-41C8-B506-40C59B8BBF2A}" type="pres">
      <dgm:prSet presAssocID="{A53154EE-2C72-4621-8250-0FF7F87BB5AB}" presName="textRect" presStyleLbl="revTx" presStyleIdx="0" presStyleCnt="3">
        <dgm:presLayoutVars>
          <dgm:chMax val="1"/>
          <dgm:chPref val="1"/>
        </dgm:presLayoutVars>
      </dgm:prSet>
      <dgm:spPr/>
    </dgm:pt>
    <dgm:pt modelId="{6F613441-7FCE-4D58-9B9A-46EB053D6F84}" type="pres">
      <dgm:prSet presAssocID="{A3C1A817-1ABC-43A6-9742-9374AE2006F3}" presName="sibTrans" presStyleCnt="0"/>
      <dgm:spPr/>
    </dgm:pt>
    <dgm:pt modelId="{CCE68C37-1512-4DD2-B296-7B9EE4B167BF}" type="pres">
      <dgm:prSet presAssocID="{016E0602-4200-4D40-9BF0-FBB7565379B2}" presName="compNode" presStyleCnt="0"/>
      <dgm:spPr/>
    </dgm:pt>
    <dgm:pt modelId="{F9AED9EC-FEC1-493C-B9EE-14E0E060E361}" type="pres">
      <dgm:prSet presAssocID="{016E0602-4200-4D40-9BF0-FBB7565379B2}" presName="iconBgRect" presStyleLbl="bgShp" presStyleIdx="1" presStyleCnt="3"/>
      <dgm:spPr/>
    </dgm:pt>
    <dgm:pt modelId="{E92514BB-23B7-48E5-81B2-798AB8671F49}" type="pres">
      <dgm:prSet presAssocID="{016E0602-4200-4D40-9BF0-FBB7565379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663F7FA-EF22-4FDA-9B4F-E9B1C524A646}" type="pres">
      <dgm:prSet presAssocID="{016E0602-4200-4D40-9BF0-FBB7565379B2}" presName="spaceRect" presStyleCnt="0"/>
      <dgm:spPr/>
    </dgm:pt>
    <dgm:pt modelId="{384685BD-DD96-45F9-8DD3-CCEB16B6B9DD}" type="pres">
      <dgm:prSet presAssocID="{016E0602-4200-4D40-9BF0-FBB7565379B2}" presName="textRect" presStyleLbl="revTx" presStyleIdx="1" presStyleCnt="3">
        <dgm:presLayoutVars>
          <dgm:chMax val="1"/>
          <dgm:chPref val="1"/>
        </dgm:presLayoutVars>
      </dgm:prSet>
      <dgm:spPr/>
    </dgm:pt>
    <dgm:pt modelId="{CD981394-96E6-4B58-909F-0BA08F1818FB}" type="pres">
      <dgm:prSet presAssocID="{D41619DE-7A75-46DE-AB2C-023AB1E27A09}" presName="sibTrans" presStyleCnt="0"/>
      <dgm:spPr/>
    </dgm:pt>
    <dgm:pt modelId="{790D840F-3880-4944-86AF-A05E78943D7E}" type="pres">
      <dgm:prSet presAssocID="{C3ECD5B8-C075-482F-A872-D6DD86091622}" presName="compNode" presStyleCnt="0"/>
      <dgm:spPr/>
    </dgm:pt>
    <dgm:pt modelId="{34AEC76B-19DA-42E3-BF8B-D4959B2449E1}" type="pres">
      <dgm:prSet presAssocID="{C3ECD5B8-C075-482F-A872-D6DD86091622}" presName="iconBgRect" presStyleLbl="bgShp" presStyleIdx="2" presStyleCnt="3"/>
      <dgm:spPr/>
    </dgm:pt>
    <dgm:pt modelId="{BC83CDF1-1A9C-47E0-98BA-C2EA7E459D5F}" type="pres">
      <dgm:prSet presAssocID="{C3ECD5B8-C075-482F-A872-D6DD860916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938D109-BA42-4074-91A5-CDBADDAFD863}" type="pres">
      <dgm:prSet presAssocID="{C3ECD5B8-C075-482F-A872-D6DD86091622}" presName="spaceRect" presStyleCnt="0"/>
      <dgm:spPr/>
    </dgm:pt>
    <dgm:pt modelId="{F2C2EBD3-7D85-4A12-80C9-C18B3BB5C91F}" type="pres">
      <dgm:prSet presAssocID="{C3ECD5B8-C075-482F-A872-D6DD860916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B5E115-6B2E-4E14-A4EE-438F956FB69D}" srcId="{1ECFD05E-2980-4939-A5E4-55990FE903E6}" destId="{C3ECD5B8-C075-482F-A872-D6DD86091622}" srcOrd="2" destOrd="0" parTransId="{2BAE70D0-A873-42F6-AF1B-00B52ABA74DF}" sibTransId="{945D4BB8-0AC7-4A25-A662-38E0A7E462BB}"/>
    <dgm:cxn modelId="{E27E322D-CCA2-4E5B-86D8-F6BAF013A5B4}" type="presOf" srcId="{C3ECD5B8-C075-482F-A872-D6DD86091622}" destId="{F2C2EBD3-7D85-4A12-80C9-C18B3BB5C91F}" srcOrd="0" destOrd="0" presId="urn:microsoft.com/office/officeart/2018/5/layout/IconCircleLabelList"/>
    <dgm:cxn modelId="{75A11860-88AD-484F-A5ED-52E716917F59}" type="presOf" srcId="{016E0602-4200-4D40-9BF0-FBB7565379B2}" destId="{384685BD-DD96-45F9-8DD3-CCEB16B6B9DD}" srcOrd="0" destOrd="0" presId="urn:microsoft.com/office/officeart/2018/5/layout/IconCircleLabelList"/>
    <dgm:cxn modelId="{93B2009C-1FDE-46D4-ACA4-91CE5434D306}" type="presOf" srcId="{A53154EE-2C72-4621-8250-0FF7F87BB5AB}" destId="{E534B0C4-CDB7-41C8-B506-40C59B8BBF2A}" srcOrd="0" destOrd="0" presId="urn:microsoft.com/office/officeart/2018/5/layout/IconCircleLabelList"/>
    <dgm:cxn modelId="{C9E0D1A8-8F5C-4D99-83FC-80D054DA70C7}" type="presOf" srcId="{1ECFD05E-2980-4939-A5E4-55990FE903E6}" destId="{452F8A6D-5454-4EB5-80AF-F7BB20DF250F}" srcOrd="0" destOrd="0" presId="urn:microsoft.com/office/officeart/2018/5/layout/IconCircleLabelList"/>
    <dgm:cxn modelId="{09F1D9C6-90AB-444D-8A7E-7610A9863E17}" srcId="{1ECFD05E-2980-4939-A5E4-55990FE903E6}" destId="{A53154EE-2C72-4621-8250-0FF7F87BB5AB}" srcOrd="0" destOrd="0" parTransId="{54871980-7403-43A9-98FE-CCE617ECBDDC}" sibTransId="{A3C1A817-1ABC-43A6-9742-9374AE2006F3}"/>
    <dgm:cxn modelId="{917306E2-B07A-4435-AB28-435B3F681616}" srcId="{1ECFD05E-2980-4939-A5E4-55990FE903E6}" destId="{016E0602-4200-4D40-9BF0-FBB7565379B2}" srcOrd="1" destOrd="0" parTransId="{54E0BE31-960C-4092-8244-03EEED2BB2BC}" sibTransId="{D41619DE-7A75-46DE-AB2C-023AB1E27A09}"/>
    <dgm:cxn modelId="{94C8377E-25F1-41FA-83C8-2BFE0A3D4A52}" type="presParOf" srcId="{452F8A6D-5454-4EB5-80AF-F7BB20DF250F}" destId="{2F01C109-862D-4886-83F9-1A44D0E59F64}" srcOrd="0" destOrd="0" presId="urn:microsoft.com/office/officeart/2018/5/layout/IconCircleLabelList"/>
    <dgm:cxn modelId="{F6D18B91-170E-41B2-83E3-F02358B7CCD3}" type="presParOf" srcId="{2F01C109-862D-4886-83F9-1A44D0E59F64}" destId="{C117E0BC-DDD8-44A3-AF5D-625327BEDCF0}" srcOrd="0" destOrd="0" presId="urn:microsoft.com/office/officeart/2018/5/layout/IconCircleLabelList"/>
    <dgm:cxn modelId="{DFFDBF66-8435-4AB5-BED5-719F21645A32}" type="presParOf" srcId="{2F01C109-862D-4886-83F9-1A44D0E59F64}" destId="{63D77CC6-3CF0-4EFE-B4E3-2FE95F25994B}" srcOrd="1" destOrd="0" presId="urn:microsoft.com/office/officeart/2018/5/layout/IconCircleLabelList"/>
    <dgm:cxn modelId="{73908370-0D72-4902-A031-05AB637D69C0}" type="presParOf" srcId="{2F01C109-862D-4886-83F9-1A44D0E59F64}" destId="{4BF845CD-7804-413A-AA4F-349EAA1669FD}" srcOrd="2" destOrd="0" presId="urn:microsoft.com/office/officeart/2018/5/layout/IconCircleLabelList"/>
    <dgm:cxn modelId="{A18A7DDA-1D0C-4F39-82DE-4FFC480B1473}" type="presParOf" srcId="{2F01C109-862D-4886-83F9-1A44D0E59F64}" destId="{E534B0C4-CDB7-41C8-B506-40C59B8BBF2A}" srcOrd="3" destOrd="0" presId="urn:microsoft.com/office/officeart/2018/5/layout/IconCircleLabelList"/>
    <dgm:cxn modelId="{0180CE5B-66BE-44FE-8B45-BF71C58D1B57}" type="presParOf" srcId="{452F8A6D-5454-4EB5-80AF-F7BB20DF250F}" destId="{6F613441-7FCE-4D58-9B9A-46EB053D6F84}" srcOrd="1" destOrd="0" presId="urn:microsoft.com/office/officeart/2018/5/layout/IconCircleLabelList"/>
    <dgm:cxn modelId="{EDBC215C-8D45-4914-B8F1-93DD40BF985A}" type="presParOf" srcId="{452F8A6D-5454-4EB5-80AF-F7BB20DF250F}" destId="{CCE68C37-1512-4DD2-B296-7B9EE4B167BF}" srcOrd="2" destOrd="0" presId="urn:microsoft.com/office/officeart/2018/5/layout/IconCircleLabelList"/>
    <dgm:cxn modelId="{B4F61226-BE8B-4456-8BCF-DBFBAFDE23EC}" type="presParOf" srcId="{CCE68C37-1512-4DD2-B296-7B9EE4B167BF}" destId="{F9AED9EC-FEC1-493C-B9EE-14E0E060E361}" srcOrd="0" destOrd="0" presId="urn:microsoft.com/office/officeart/2018/5/layout/IconCircleLabelList"/>
    <dgm:cxn modelId="{05907B6F-6078-4429-82E3-7D12B8968B37}" type="presParOf" srcId="{CCE68C37-1512-4DD2-B296-7B9EE4B167BF}" destId="{E92514BB-23B7-48E5-81B2-798AB8671F49}" srcOrd="1" destOrd="0" presId="urn:microsoft.com/office/officeart/2018/5/layout/IconCircleLabelList"/>
    <dgm:cxn modelId="{CC3CA9CB-BAB2-48ED-A0A6-F11199022237}" type="presParOf" srcId="{CCE68C37-1512-4DD2-B296-7B9EE4B167BF}" destId="{1663F7FA-EF22-4FDA-9B4F-E9B1C524A646}" srcOrd="2" destOrd="0" presId="urn:microsoft.com/office/officeart/2018/5/layout/IconCircleLabelList"/>
    <dgm:cxn modelId="{FB01E80E-25EF-49F6-B242-FE54AAB2D834}" type="presParOf" srcId="{CCE68C37-1512-4DD2-B296-7B9EE4B167BF}" destId="{384685BD-DD96-45F9-8DD3-CCEB16B6B9DD}" srcOrd="3" destOrd="0" presId="urn:microsoft.com/office/officeart/2018/5/layout/IconCircleLabelList"/>
    <dgm:cxn modelId="{83283E3B-5681-422C-8D6B-A79A43714721}" type="presParOf" srcId="{452F8A6D-5454-4EB5-80AF-F7BB20DF250F}" destId="{CD981394-96E6-4B58-909F-0BA08F1818FB}" srcOrd="3" destOrd="0" presId="urn:microsoft.com/office/officeart/2018/5/layout/IconCircleLabelList"/>
    <dgm:cxn modelId="{7CAB8849-043C-47B2-A9B8-643E405199C0}" type="presParOf" srcId="{452F8A6D-5454-4EB5-80AF-F7BB20DF250F}" destId="{790D840F-3880-4944-86AF-A05E78943D7E}" srcOrd="4" destOrd="0" presId="urn:microsoft.com/office/officeart/2018/5/layout/IconCircleLabelList"/>
    <dgm:cxn modelId="{DD1791D3-6335-4483-8119-64407779B712}" type="presParOf" srcId="{790D840F-3880-4944-86AF-A05E78943D7E}" destId="{34AEC76B-19DA-42E3-BF8B-D4959B2449E1}" srcOrd="0" destOrd="0" presId="urn:microsoft.com/office/officeart/2018/5/layout/IconCircleLabelList"/>
    <dgm:cxn modelId="{E258CC05-F4A2-4340-8C70-A9A5AFFF675F}" type="presParOf" srcId="{790D840F-3880-4944-86AF-A05E78943D7E}" destId="{BC83CDF1-1A9C-47E0-98BA-C2EA7E459D5F}" srcOrd="1" destOrd="0" presId="urn:microsoft.com/office/officeart/2018/5/layout/IconCircleLabelList"/>
    <dgm:cxn modelId="{B822ADF8-0514-4A2C-A8F3-A18385C857F6}" type="presParOf" srcId="{790D840F-3880-4944-86AF-A05E78943D7E}" destId="{F938D109-BA42-4074-91A5-CDBADDAFD863}" srcOrd="2" destOrd="0" presId="urn:microsoft.com/office/officeart/2018/5/layout/IconCircleLabelList"/>
    <dgm:cxn modelId="{75F60E25-EEE5-4FE4-9526-E875DCDB40EA}" type="presParOf" srcId="{790D840F-3880-4944-86AF-A05E78943D7E}" destId="{F2C2EBD3-7D85-4A12-80C9-C18B3BB5C9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CB0E5-6AED-4862-AF67-ADF800BA1D6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30DE3-32A1-435B-930B-CC6099DFCD3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D3148-5DD6-4521-B8CE-762E91C469F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Card()</a:t>
          </a:r>
        </a:p>
      </dsp:txBody>
      <dsp:txXfrm>
        <a:off x="1429899" y="2442"/>
        <a:ext cx="5083704" cy="1238008"/>
      </dsp:txXfrm>
    </dsp:sp>
    <dsp:sp modelId="{8120E78C-2C15-4886-AE8D-B52F688D84B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9D5C1-5C76-4D41-AE99-D2C6092CF57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6FA49-9286-4D73-9ABD-6ABFF49A592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Deck()</a:t>
          </a:r>
        </a:p>
      </dsp:txBody>
      <dsp:txXfrm>
        <a:off x="1429899" y="1549953"/>
        <a:ext cx="5083704" cy="1238008"/>
      </dsp:txXfrm>
    </dsp:sp>
    <dsp:sp modelId="{73FD5E19-1F91-40B0-B1F8-793A2FFF1C1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CEC5E-6BCA-451B-9FFB-36AB4AAF06E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85CE0-4B93-4CCE-8FE4-240C8AFC826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Hand()</a:t>
          </a:r>
        </a:p>
      </dsp:txBody>
      <dsp:txXfrm>
        <a:off x="1429899" y="3097464"/>
        <a:ext cx="5083704" cy="1238008"/>
      </dsp:txXfrm>
    </dsp:sp>
    <dsp:sp modelId="{38188F4E-A788-47AF-9CA5-4397FED185E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2FBC4-42F6-4FDA-9C6D-993A2B2B695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D3ECF-3812-4626-8C50-01B3DCAC3CB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Chips()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EA69B-0B01-BD4B-BB76-DE18F03AC10C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Hit</a:t>
          </a:r>
        </a:p>
      </dsp:txBody>
      <dsp:txXfrm>
        <a:off x="3080" y="587032"/>
        <a:ext cx="2444055" cy="1466433"/>
      </dsp:txXfrm>
    </dsp:sp>
    <dsp:sp modelId="{A1B4065A-270A-CE42-AFFC-C250DF97050B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Hit Or Stand</a:t>
          </a:r>
        </a:p>
      </dsp:txBody>
      <dsp:txXfrm>
        <a:off x="2691541" y="587032"/>
        <a:ext cx="2444055" cy="1466433"/>
      </dsp:txXfrm>
    </dsp:sp>
    <dsp:sp modelId="{52EA3D93-A457-4A41-8E07-4A6BE1A28E66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Place Bet</a:t>
          </a:r>
        </a:p>
      </dsp:txBody>
      <dsp:txXfrm>
        <a:off x="5380002" y="587032"/>
        <a:ext cx="2444055" cy="1466433"/>
      </dsp:txXfrm>
    </dsp:sp>
    <dsp:sp modelId="{86436FBC-16E4-B848-9538-3D476A6762F5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Bust</a:t>
          </a:r>
        </a:p>
      </dsp:txBody>
      <dsp:txXfrm>
        <a:off x="8068463" y="587032"/>
        <a:ext cx="2444055" cy="1466433"/>
      </dsp:txXfrm>
    </dsp:sp>
    <dsp:sp modelId="{91C64DC0-DEF5-0949-8F4A-A923B2972C0F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Push</a:t>
          </a:r>
        </a:p>
      </dsp:txBody>
      <dsp:txXfrm>
        <a:off x="3080" y="2297871"/>
        <a:ext cx="2444055" cy="1466433"/>
      </dsp:txXfrm>
    </dsp:sp>
    <dsp:sp modelId="{DDBA51B6-D2E0-3F49-99F6-B47B7C1BAAAF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Win</a:t>
          </a:r>
        </a:p>
      </dsp:txBody>
      <dsp:txXfrm>
        <a:off x="2691541" y="2297871"/>
        <a:ext cx="2444055" cy="1466433"/>
      </dsp:txXfrm>
    </dsp:sp>
    <dsp:sp modelId="{DCA460A8-AEBA-614D-9707-A85169ED216C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Show some cards</a:t>
          </a:r>
        </a:p>
      </dsp:txBody>
      <dsp:txXfrm>
        <a:off x="5380002" y="2297871"/>
        <a:ext cx="2444055" cy="1466433"/>
      </dsp:txXfrm>
    </dsp:sp>
    <dsp:sp modelId="{1077E2EB-4AC6-F94B-9FB9-CE5F29360F0C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Show all cards</a:t>
          </a:r>
        </a:p>
      </dsp:txBody>
      <dsp:txXfrm>
        <a:off x="8068463" y="2297871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7E0BC-DDD8-44A3-AF5D-625327BEDCF0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77CC6-3CF0-4EFE-B4E3-2FE95F25994B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4B0C4-CDB7-41C8-B506-40C59B8BBF2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Fun little game to practice my blackjack skills</a:t>
          </a:r>
        </a:p>
      </dsp:txBody>
      <dsp:txXfrm>
        <a:off x="75768" y="3053169"/>
        <a:ext cx="3093750" cy="720000"/>
      </dsp:txXfrm>
    </dsp:sp>
    <dsp:sp modelId="{F9AED9EC-FEC1-493C-B9EE-14E0E060E361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514BB-23B7-48E5-81B2-798AB8671F4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685BD-DD96-45F9-8DD3-CCEB16B6B9DD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Veronica will </a:t>
          </a:r>
          <a:r>
            <a:rPr lang="en-US" sz="1800" kern="1200"/>
            <a:t>always beat me</a:t>
          </a:r>
          <a:endParaRPr lang="en-US" sz="1800" kern="1200" dirty="0"/>
        </a:p>
      </dsp:txBody>
      <dsp:txXfrm>
        <a:off x="3710925" y="3053169"/>
        <a:ext cx="3093750" cy="720000"/>
      </dsp:txXfrm>
    </dsp:sp>
    <dsp:sp modelId="{34AEC76B-19DA-42E3-BF8B-D4959B2449E1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3CDF1-1A9C-47E0-98BA-C2EA7E459D5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2EBD3-7D85-4A12-80C9-C18B3BB5C91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 would add more classes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0E9E3-78B8-8342-BBA1-CB8F0645E65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8B93-E11E-9E45-A53E-45D7F5A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8B93-E11E-9E45-A53E-45D7F5AB13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98B93-E11E-9E45-A53E-45D7F5AB13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0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E5BF-3CA7-8041-B400-0AAFDE80B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50FB5-8282-3644-B91F-3D1292312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3D6A-19A2-954B-AF36-F3B9DA8A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CA12-226E-BD4B-92E1-767765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92B3-5F82-9E4A-BEE5-7A246507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1CED-5C58-8747-80C5-D83A95AE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B7188-28A9-1148-A5F2-9359CEF9E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AC5E-2FD5-194A-8FAF-1B1C85E8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62517-ED97-8B4A-B63D-FC8AD7C1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C3B3-DE85-4B4C-97EA-B77905ED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CEBFB-0C9A-5C4B-9A71-E21665CBD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04C34-6971-1E42-B31C-4D6A618D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DABE2-5CF4-3944-AE14-AFF7C41E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DB23-DD74-D74F-89C6-CF67C29C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12F4-71F4-8C48-BB43-37FEBA3C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0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0608-9799-1249-AB99-FB3BC0B3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D260-DAFD-4C4B-8A4F-9DC6AC4C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1A74-F7B2-164A-8659-56CEBFE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5ACF-063A-CF4C-8A8E-C3B4BB45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639F0-F597-C845-A0F8-A5B11FEC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095D-A70A-504D-9CE5-301548EB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B415A-781E-8240-AF02-FBA54BDFF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DCA3-DB36-C64A-8E51-23739C0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5F1E-F738-F94B-A34A-D4AE0C2D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DFE7-077B-1943-B513-FC35946C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EF0B-A20A-D44E-82FE-5860721F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F1C6-4F59-D14C-9D25-9EEF5CE5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894F1-BB2A-DF4A-852D-9EF73079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90B4D-E83A-654E-9CE2-13220959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2B836-2861-2A45-903A-76CF1510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93E43-BC3F-5242-BC05-F2C393CB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9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60C0-9742-DC46-8A50-270423A3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97EB9-249E-1649-A808-1D26C7D2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B41D2-928A-3E49-8023-4E20AA4F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D95B7-72E4-5A4A-810A-7B499985A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E0C72-6762-FE44-A9C6-8CFDDE547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B9829-3631-C346-9721-49FB07CD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A6D6F-C03E-CC4B-8BA9-C564A7B7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F953E-FE51-9543-8C4E-C0B78312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93AA-6D4D-A546-B8AE-4D22CA87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6F48F-BA92-A841-A19C-D985F80A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C2B45-0676-4443-B43A-CEFBF7E9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865FF-828B-D945-93A0-62AA9D9F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499BA-14C7-DF44-BA08-F3AE2C82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0C151-97B5-FA4D-A52B-7CE28A63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F98F0-EEF4-314A-BD5C-FDEAD0CD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A635-40DE-934A-A03D-6C3342D6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05D1-87AD-F940-9D32-6954FAC3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8CE94-652D-8741-9337-14331643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BF89A-005C-2949-B00A-2CDE9350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84B1C-5EC4-324C-A9F8-8F342272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2117A-4D17-C149-997B-B3CD7F92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82E4-DC95-B848-B4FB-9DB53283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441F9-BE25-7748-8A10-DF1B45DBA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DBF84-D23E-F64C-8FBA-3B2131B9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9E9A-E663-0B4A-B51D-8A70B216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EF3E7-13C0-704D-99C6-E3F7BE3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D9AB-3F15-554B-8DDC-86FCEB1C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33ED8-9815-0C41-9C01-3E8DF3E1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85E34-64D6-C24F-AE8D-237D2226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0D6B-F187-5943-BC2F-21F0BEC0E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9F46-D04F-A242-B757-B1DE7F1DD641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26AB-14E9-D04E-986F-A9210F291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EEE1-8551-DB41-AAD1-6B61D94FB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3EAB-F115-4242-9FE2-96274358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DCDD04-9131-D047-A57A-6558E092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Veronica’s Blackjack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5520E-A903-F041-BC72-69C19BF5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 game from my childhood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9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5189ED-A501-EE4F-B0AF-7D0B1E986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2149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882BB0FE-5F5F-9E46-AF1E-8D09614E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A47D8-732D-E74B-9D7D-5D55C0791C64}"/>
              </a:ext>
            </a:extLst>
          </p:cNvPr>
          <p:cNvSpPr txBox="1"/>
          <p:nvPr/>
        </p:nvSpPr>
        <p:spPr>
          <a:xfrm>
            <a:off x="965200" y="1409700"/>
            <a:ext cx="401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have done more 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Gambler Class</a:t>
            </a:r>
          </a:p>
        </p:txBody>
      </p:sp>
    </p:spTree>
    <p:extLst>
      <p:ext uri="{BB962C8B-B14F-4D97-AF65-F5344CB8AC3E}">
        <p14:creationId xmlns:p14="http://schemas.microsoft.com/office/powerpoint/2010/main" val="178492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BDC61D4-CB22-3F44-A8D0-51D2E2107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5241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D7E94BB-E474-9F4E-A3DC-E4C83473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920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F713-F3C2-7D41-B41F-B1C485E7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65ED6-C63E-864D-826D-65C1E61B3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Biggest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94FFF-7A54-2742-86B2-8A7D83ADB7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Avoiding tiny typos</a:t>
            </a:r>
          </a:p>
          <a:p>
            <a:r>
              <a:rPr lang="en-US" dirty="0"/>
              <a:t>Checking for Blackjack</a:t>
            </a:r>
          </a:p>
          <a:p>
            <a:r>
              <a:rPr lang="en-US" dirty="0"/>
              <a:t>Keep bets over multiple games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DD39AE-327D-CB4B-A9E5-BEBB6A62C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AE81B0-92AC-024E-81F3-4E531AC71E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Break up the code into sections</a:t>
            </a:r>
          </a:p>
          <a:p>
            <a:r>
              <a:rPr lang="en-US" dirty="0"/>
              <a:t>Could check for final value, not before</a:t>
            </a:r>
          </a:p>
          <a:p>
            <a:r>
              <a:rPr lang="en-US" dirty="0"/>
              <a:t>Needed to move the chip counter</a:t>
            </a:r>
          </a:p>
        </p:txBody>
      </p:sp>
    </p:spTree>
    <p:extLst>
      <p:ext uri="{BB962C8B-B14F-4D97-AF65-F5344CB8AC3E}">
        <p14:creationId xmlns:p14="http://schemas.microsoft.com/office/powerpoint/2010/main" val="371920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22EFE-F915-6C4E-80AC-3A346EA8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Final Thoughts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BB90AA9-EDD6-4B42-A587-16BB7762E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193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752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Application>Microsoft Macintosh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Veronica’s Blackjack</vt:lpstr>
      <vt:lpstr>Classes</vt:lpstr>
      <vt:lpstr>Functions</vt:lpstr>
      <vt:lpstr>Challenges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Veronica’s Blackjack</dc:title>
  <dc:creator>Samantha Williams</dc:creator>
  <cp:lastModifiedBy>Samantha Williams</cp:lastModifiedBy>
  <cp:revision>1</cp:revision>
  <dcterms:created xsi:type="dcterms:W3CDTF">2020-03-12T22:10:27Z</dcterms:created>
  <dcterms:modified xsi:type="dcterms:W3CDTF">2020-03-12T22:12:21Z</dcterms:modified>
</cp:coreProperties>
</file>