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17" r:id="rId3"/>
    <p:sldId id="536" r:id="rId4"/>
    <p:sldId id="537" r:id="rId5"/>
    <p:sldId id="538" r:id="rId6"/>
    <p:sldId id="539" r:id="rId7"/>
    <p:sldId id="540" r:id="rId8"/>
    <p:sldId id="541" r:id="rId9"/>
  </p:sldIdLst>
  <p:sldSz cx="9144000" cy="6858000" type="screen4x3"/>
  <p:notesSz cx="6858000" cy="9144000"/>
  <p:custDataLst>
    <p:tags r:id="rId1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87" d="100"/>
          <a:sy n="87" d="100"/>
        </p:scale>
        <p:origin x="634" y="77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</a:t>
            </a:r>
            <a:r>
              <a:rPr lang="en-US" altLang="zh-CN" dirty="0" smtClean="0"/>
              <a:t>talk</a:t>
            </a: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Name  | </a:t>
            </a:r>
            <a:r>
              <a:rPr lang="en-US" altLang="zh-CN" dirty="0" smtClean="0"/>
              <a:t>BCRC @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 smtClean="0"/>
              <a:t>Title of the talk</a:t>
            </a:r>
            <a:br>
              <a:rPr lang="de-DE" altLang="zh-CN" dirty="0" smtClean="0"/>
            </a:br>
            <a:r>
              <a:rPr lang="de-DE" altLang="zh-CN" dirty="0" smtClean="0">
                <a:solidFill>
                  <a:schemeClr val="tx1"/>
                </a:solidFill>
              </a:rPr>
              <a:t>Your Name | </a:t>
            </a:r>
            <a:r>
              <a:rPr lang="en-US" altLang="zh-CN" dirty="0" smtClean="0">
                <a:solidFill>
                  <a:schemeClr val="tx1"/>
                </a:solidFill>
              </a:rPr>
              <a:t>BCRC @ </a:t>
            </a:r>
            <a:r>
              <a:rPr lang="en-US" altLang="zh-CN" dirty="0" err="1" smtClean="0">
                <a:solidFill>
                  <a:schemeClr val="tx1"/>
                </a:solidFill>
              </a:rPr>
              <a:t>Fudan</a:t>
            </a:r>
            <a:r>
              <a:rPr lang="en-US" altLang="zh-CN" dirty="0" smtClean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smtClean="0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de-DE" noProof="0" smtClean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 smtClean="0"/>
              <a:t>单击以编辑母版副标题样式</a:t>
            </a:r>
            <a:endParaRPr lang="de-DE" dirty="0" smtClean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 smtClean="0"/>
                <a:t>脑神经信号采集模拟前端</a:t>
              </a:r>
              <a:endParaRPr lang="en-US" altLang="zh-CN" sz="1800" b="0" dirty="0" smtClean="0"/>
            </a:p>
            <a:p>
              <a:pPr algn="l">
                <a:defRPr/>
              </a:pPr>
              <a:endParaRPr lang="de-DE" altLang="zh-CN" sz="1800" b="0" dirty="0" smtClean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 smtClean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 smtClean="0">
                  <a:latin typeface="黑体" panose="02010609060101010101" pitchFamily="49" charset="-122"/>
                  <a:ea typeface="+mj-ea"/>
                </a:rPr>
                <a:t> | 2017-01-04</a:t>
              </a: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第一级</a:t>
            </a:r>
            <a:endParaRPr lang="de-DE" dirty="0" smtClean="0"/>
          </a:p>
          <a:p>
            <a:pPr lvl="1"/>
            <a:r>
              <a:rPr lang="zh-CN" altLang="en-US" dirty="0" smtClean="0"/>
              <a:t>第二级</a:t>
            </a:r>
            <a:endParaRPr lang="de-DE" dirty="0" smtClean="0"/>
          </a:p>
          <a:p>
            <a:pPr lvl="2"/>
            <a:r>
              <a:rPr lang="zh-CN" altLang="en-US" dirty="0" smtClean="0"/>
              <a:t>第三级</a:t>
            </a:r>
            <a:endParaRPr lang="de-DE" dirty="0" smtClean="0"/>
          </a:p>
          <a:p>
            <a:pPr lvl="3"/>
            <a:r>
              <a:rPr lang="zh-CN" altLang="en-US" dirty="0" smtClean="0"/>
              <a:t>第四级</a:t>
            </a:r>
            <a:endParaRPr lang="de-DE" dirty="0" smtClean="0"/>
          </a:p>
          <a:p>
            <a:pPr lvl="4"/>
            <a:r>
              <a:rPr lang="zh-CN" altLang="en-US" dirty="0" smtClean="0"/>
              <a:t>第五级</a:t>
            </a:r>
            <a:endParaRPr lang="de-DE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ASR System</a:t>
            </a:r>
            <a:endParaRPr 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2406650"/>
            <a:ext cx="8774430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Computing Flow an Frame Reuse</a:t>
            </a:r>
            <a:endParaRPr lang="en-US" sz="26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" y="1196340"/>
            <a:ext cx="8439150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XNOR Array</a:t>
            </a:r>
            <a:endParaRPr lang="en-US" altLang="zh-CN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26795"/>
            <a:ext cx="4779645" cy="5596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3690" y="1476375"/>
            <a:ext cx="3198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 Input channels</a:t>
            </a:r>
            <a:endParaRPr lang="en-US" altLang="zh-CN"/>
          </a:p>
          <a:p>
            <a:r>
              <a:rPr lang="en-US" altLang="zh-CN"/>
              <a:t>32 output channels</a:t>
            </a:r>
            <a:endParaRPr lang="en-US" altLang="zh-CN"/>
          </a:p>
          <a:p>
            <a:r>
              <a:rPr lang="en-US" altLang="zh-CN"/>
              <a:t>3 weight pixels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Weight Compression</a:t>
            </a:r>
            <a:endParaRPr lang="en-US" altLang="zh-CN" sz="2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26795"/>
            <a:ext cx="6313805" cy="5643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Addr Carry Chain</a:t>
            </a:r>
            <a:endParaRPr lang="en-US" altLang="zh-CN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173480"/>
            <a:ext cx="5871210" cy="4922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5255" y="1173480"/>
            <a:ext cx="236664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Since the</a:t>
            </a:r>
            <a:endParaRPr lang="en-US" altLang="zh-CN"/>
          </a:p>
          <a:p>
            <a:r>
              <a:rPr lang="en-US" altLang="zh-CN"/>
              <a:t>number of input channels being concurrently operated is at</a:t>
            </a:r>
            <a:endParaRPr lang="en-US" altLang="zh-CN"/>
          </a:p>
          <a:p>
            <a:r>
              <a:rPr lang="en-US" altLang="zh-CN"/>
              <a:t>most 32, the maximum result of popcount is also 32, which</a:t>
            </a:r>
            <a:endParaRPr lang="en-US" altLang="zh-CN"/>
          </a:p>
          <a:p>
            <a:r>
              <a:rPr lang="en-US" altLang="zh-CN"/>
              <a:t>takes 5 bits to represent.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Results</a:t>
            </a:r>
            <a:endParaRPr lang="en-US" altLang="zh-CN" sz="2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807210"/>
            <a:ext cx="8839835" cy="369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 Rate</a:t>
            </a:r>
            <a:endParaRPr lang="en-US" altLang="zh-CN" sz="26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07135" y="1932940"/>
          <a:ext cx="6791325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1383665"/>
                <a:gridCol w="1616075"/>
                <a:gridCol w="1680210"/>
                <a:gridCol w="1177925"/>
              </a:tblGrid>
              <a:tr h="791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Bus Clock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Internal Rate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Transfer Rate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(MT/s)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Voltage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200-400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DDR2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200-533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DDR3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800-2400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DDR4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800-1200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200-300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1600-5067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90003788"/>
  <p:tag name="KSO_WM_UNIT_PLACING_PICTURE_USER_VIEWPORT" val="{&quot;height&quot;:7530,&quot;width&quot;:13290}"/>
</p:tagLst>
</file>

<file path=ppt/tags/tag2.xml><?xml version="1.0" encoding="utf-8"?>
<p:tagLst xmlns:p="http://schemas.openxmlformats.org/presentationml/2006/main">
  <p:tag name="KSO_WM_UNIT_TABLE_BEAUTIFY" val="smartTable{c728c11f-5553-40d6-b92c-6964102663ce}"/>
</p:tagLst>
</file>

<file path=ppt/tags/tag3.xml><?xml version="1.0" encoding="utf-8"?>
<p:tagLst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0</TotalTime>
  <Words>476</Words>
  <Application>WPS 演示</Application>
  <PresentationFormat>全屏显示(4:3)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ヒラギノ角ゴ Pro W3</vt:lpstr>
      <vt:lpstr>黑体</vt:lpstr>
      <vt:lpstr>微软雅黑</vt:lpstr>
      <vt:lpstr>Arial Unicode MS</vt:lpstr>
      <vt:lpstr>Yu Gothic</vt:lpstr>
      <vt:lpstr>BCRC PPT模板</vt:lpstr>
      <vt:lpstr>KMemory  Hierarchy</vt:lpstr>
      <vt:lpstr>CRS Decoder and Weight Buffer Configuration</vt:lpstr>
      <vt:lpstr>DLA SoC A</vt:lpstr>
      <vt:lpstr>DLA SoC B</vt:lpstr>
      <vt:lpstr>DLA Interface</vt:lpstr>
      <vt:lpstr>DLA Interface</vt:lpstr>
      <vt:lpstr>DDR Rate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liushiwei</cp:lastModifiedBy>
  <cp:revision>1309</cp:revision>
  <dcterms:created xsi:type="dcterms:W3CDTF">2016-12-26T10:45:00Z</dcterms:created>
  <dcterms:modified xsi:type="dcterms:W3CDTF">2020-01-07T02:06:57Z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