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11"/>
  </p:notesMasterIdLst>
  <p:handoutMasterIdLst>
    <p:handoutMasterId r:id="rId12"/>
  </p:handoutMasterIdLst>
  <p:sldIdLst>
    <p:sldId id="429" r:id="rId2"/>
    <p:sldId id="347" r:id="rId3"/>
    <p:sldId id="373" r:id="rId4"/>
    <p:sldId id="422" r:id="rId5"/>
    <p:sldId id="432" r:id="rId6"/>
    <p:sldId id="433" r:id="rId7"/>
    <p:sldId id="434" r:id="rId8"/>
    <p:sldId id="435" r:id="rId9"/>
    <p:sldId id="436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B1"/>
    <a:srgbClr val="F28AD4"/>
    <a:srgbClr val="92106D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0929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25.12.2019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Last week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A1ED1-AE4B-47C9-8EE3-8E31036322DA}"/>
              </a:ext>
            </a:extLst>
          </p:cNvPr>
          <p:cNvSpPr/>
          <p:nvPr/>
        </p:nvSpPr>
        <p:spPr>
          <a:xfrm>
            <a:off x="857224" y="2643182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most of the loop B behavior simulation.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A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42965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71540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8677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57252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4390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42965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0102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28677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35808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64383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7233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92945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1520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8651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57226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4363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42938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00076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28651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85788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14363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1494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50069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07206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35781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92919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21494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78631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07206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428860" y="121442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143108" y="157161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857356" y="200024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571604" y="242886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0056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35768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35768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21481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21481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1500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0076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57213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85788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2925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925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1500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28638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28638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57213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370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92945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50082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650082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78657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85814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14390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71527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800102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57239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57239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85814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742952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742952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771527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285852" y="285749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28612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714348" y="371475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28628" y="414338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628" y="4143380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14348" y="3714752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000100" y="3286124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285852" y="2857496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21494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0069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50069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07206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35781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535781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492919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21494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78631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507206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64343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92919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50056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78631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35768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35768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21481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21481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50056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28651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57226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57226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14363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42938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42938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00076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28651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585788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14363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71500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00076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557213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85788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42925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42925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71500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28638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28638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57213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735808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764383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764383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21520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50095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50095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07233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5808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92945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21520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78657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07233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64370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92945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50082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50082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78657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35795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635795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64370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2965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871540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871540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828677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7252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857252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814390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842965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800102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828677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785814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814390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771527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800102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757239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757239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785814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742952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42952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771527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42910" y="542926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For example SIZE =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4 tiles from 4 channels of input feature maps;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4 channels of 4 kernel sets.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5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矩形 285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21494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550069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2" name="矩形 291"/>
          <p:cNvSpPr/>
          <p:nvPr/>
        </p:nvSpPr>
        <p:spPr bwMode="auto">
          <a:xfrm>
            <a:off x="507206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3" name="矩形 292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4" name="矩形 293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5" name="矩形 294"/>
          <p:cNvSpPr/>
          <p:nvPr/>
        </p:nvSpPr>
        <p:spPr bwMode="auto">
          <a:xfrm>
            <a:off x="535781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6" name="矩形 295"/>
          <p:cNvSpPr/>
          <p:nvPr/>
        </p:nvSpPr>
        <p:spPr bwMode="auto">
          <a:xfrm>
            <a:off x="492919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521494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0" name="矩形 299"/>
          <p:cNvSpPr/>
          <p:nvPr/>
        </p:nvSpPr>
        <p:spPr bwMode="auto">
          <a:xfrm>
            <a:off x="478631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1" name="矩形 300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2" name="矩形 30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3" name="矩形 302"/>
          <p:cNvSpPr/>
          <p:nvPr/>
        </p:nvSpPr>
        <p:spPr bwMode="auto">
          <a:xfrm>
            <a:off x="507206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2428860" y="121442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2143108" y="164305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1857356" y="207167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1571636" y="250030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1571636" y="2500306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1857356" y="2071678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2143108" y="1643050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85" name="矩形 284"/>
          <p:cNvSpPr/>
          <p:nvPr/>
        </p:nvSpPr>
        <p:spPr bwMode="auto">
          <a:xfrm>
            <a:off x="2428860" y="1214422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B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0056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35768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35768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21481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21481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285852" y="285749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28612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714348" y="371475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28628" y="414338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628" y="4143380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14348" y="3714752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000100" y="3286124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285852" y="2857496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21494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0069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50069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07206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35781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535781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492919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21494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78631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507206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64343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92919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50056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78631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35768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35768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21481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21481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50056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28651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57226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57226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14363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42938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42938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00076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28651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585788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14363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71500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00076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557213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85788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42925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42925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71500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28638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28638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57213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735808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764383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764383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21520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50095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50095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07233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5808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92945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21520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78657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07233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64370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92945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50082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50082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78657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35795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635795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64370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2965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871540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871540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828677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7252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857252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814390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842965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800102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828677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785814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814390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771527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800102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757239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757239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785814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742952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42952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771527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42910" y="5429264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For example SIZE =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Repeat loop A, calculate all tiles of all channels at the same location, and accumulate their results.</a:t>
            </a:r>
          </a:p>
        </p:txBody>
      </p:sp>
      <p:sp>
        <p:nvSpPr>
          <p:cNvPr id="304" name="矩形 303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5" name="矩形 304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6" name="矩形 305"/>
          <p:cNvSpPr/>
          <p:nvPr/>
        </p:nvSpPr>
        <p:spPr bwMode="auto">
          <a:xfrm>
            <a:off x="628651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7" name="矩形 306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8" name="矩形 307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09" name="矩形 308"/>
          <p:cNvSpPr/>
          <p:nvPr/>
        </p:nvSpPr>
        <p:spPr bwMode="auto">
          <a:xfrm>
            <a:off x="657226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0" name="矩形 309"/>
          <p:cNvSpPr/>
          <p:nvPr/>
        </p:nvSpPr>
        <p:spPr bwMode="auto">
          <a:xfrm>
            <a:off x="614363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2" name="矩形 311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642938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600076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5" name="矩形 314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7" name="矩形 316"/>
          <p:cNvSpPr/>
          <p:nvPr/>
        </p:nvSpPr>
        <p:spPr bwMode="auto">
          <a:xfrm>
            <a:off x="628651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8" name="矩形 317"/>
          <p:cNvSpPr/>
          <p:nvPr/>
        </p:nvSpPr>
        <p:spPr bwMode="auto">
          <a:xfrm>
            <a:off x="585788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614363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571500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6" name="矩形 325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7" name="矩形 326"/>
          <p:cNvSpPr/>
          <p:nvPr/>
        </p:nvSpPr>
        <p:spPr bwMode="auto">
          <a:xfrm>
            <a:off x="600076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 bwMode="auto">
          <a:xfrm>
            <a:off x="557213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29" name="矩形 328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0" name="矩形 329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1" name="矩形 330"/>
          <p:cNvSpPr/>
          <p:nvPr/>
        </p:nvSpPr>
        <p:spPr bwMode="auto">
          <a:xfrm>
            <a:off x="585788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2" name="矩形 331"/>
          <p:cNvSpPr/>
          <p:nvPr/>
        </p:nvSpPr>
        <p:spPr bwMode="auto">
          <a:xfrm>
            <a:off x="542925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3" name="矩形 332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4" name="矩形 333"/>
          <p:cNvSpPr/>
          <p:nvPr/>
        </p:nvSpPr>
        <p:spPr bwMode="auto">
          <a:xfrm>
            <a:off x="542925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5" name="矩形 334"/>
          <p:cNvSpPr/>
          <p:nvPr/>
        </p:nvSpPr>
        <p:spPr bwMode="auto">
          <a:xfrm>
            <a:off x="571500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6" name="矩形 335"/>
          <p:cNvSpPr/>
          <p:nvPr/>
        </p:nvSpPr>
        <p:spPr bwMode="auto">
          <a:xfrm>
            <a:off x="528638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7" name="矩形 336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8" name="矩形 337"/>
          <p:cNvSpPr/>
          <p:nvPr/>
        </p:nvSpPr>
        <p:spPr bwMode="auto">
          <a:xfrm>
            <a:off x="528638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39" name="矩形 338"/>
          <p:cNvSpPr/>
          <p:nvPr/>
        </p:nvSpPr>
        <p:spPr bwMode="auto">
          <a:xfrm>
            <a:off x="557213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0" name="矩形 339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1" name="矩形 340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2" name="矩形 341"/>
          <p:cNvSpPr/>
          <p:nvPr/>
        </p:nvSpPr>
        <p:spPr bwMode="auto">
          <a:xfrm>
            <a:off x="735808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3" name="矩形 342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4" name="矩形 343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5" name="矩形 344"/>
          <p:cNvSpPr/>
          <p:nvPr/>
        </p:nvSpPr>
        <p:spPr bwMode="auto">
          <a:xfrm>
            <a:off x="764383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7" name="矩形 346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8" name="矩形 347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49" name="矩形 348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0" name="矩形 349"/>
          <p:cNvSpPr/>
          <p:nvPr/>
        </p:nvSpPr>
        <p:spPr bwMode="auto">
          <a:xfrm>
            <a:off x="707233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1" name="矩形 350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2" name="矩形 351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3" name="矩形 352"/>
          <p:cNvSpPr/>
          <p:nvPr/>
        </p:nvSpPr>
        <p:spPr bwMode="auto">
          <a:xfrm>
            <a:off x="735808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4" name="矩形 353"/>
          <p:cNvSpPr/>
          <p:nvPr/>
        </p:nvSpPr>
        <p:spPr bwMode="auto">
          <a:xfrm>
            <a:off x="692945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5" name="矩形 354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6" name="矩形 355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7" name="矩形 356"/>
          <p:cNvSpPr/>
          <p:nvPr/>
        </p:nvSpPr>
        <p:spPr bwMode="auto">
          <a:xfrm>
            <a:off x="721520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59" name="矩形 358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0" name="矩形 359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1" name="矩形 360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2" name="矩形 361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3" name="矩形 362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4" name="矩形 363"/>
          <p:cNvSpPr/>
          <p:nvPr/>
        </p:nvSpPr>
        <p:spPr bwMode="auto">
          <a:xfrm>
            <a:off x="664370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7" name="矩形 366"/>
          <p:cNvSpPr/>
          <p:nvPr/>
        </p:nvSpPr>
        <p:spPr bwMode="auto">
          <a:xfrm>
            <a:off x="692945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8" name="矩形 367"/>
          <p:cNvSpPr/>
          <p:nvPr/>
        </p:nvSpPr>
        <p:spPr bwMode="auto">
          <a:xfrm>
            <a:off x="650082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69" name="矩形 368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0" name="矩形 369"/>
          <p:cNvSpPr/>
          <p:nvPr/>
        </p:nvSpPr>
        <p:spPr bwMode="auto">
          <a:xfrm>
            <a:off x="650082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678657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2" name="矩形 371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3" name="矩形 372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4" name="矩形 373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6" name="矩形 375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7" name="矩形 376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429652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1" name="矩形 380"/>
          <p:cNvSpPr/>
          <p:nvPr/>
        </p:nvSpPr>
        <p:spPr bwMode="auto">
          <a:xfrm>
            <a:off x="8715404" y="207167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2" name="矩形 381"/>
          <p:cNvSpPr/>
          <p:nvPr/>
        </p:nvSpPr>
        <p:spPr bwMode="auto">
          <a:xfrm>
            <a:off x="828677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3" name="矩形 382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4" name="矩形 383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5" name="矩形 384"/>
          <p:cNvSpPr/>
          <p:nvPr/>
        </p:nvSpPr>
        <p:spPr bwMode="auto">
          <a:xfrm>
            <a:off x="857252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6" name="矩形 385"/>
          <p:cNvSpPr/>
          <p:nvPr/>
        </p:nvSpPr>
        <p:spPr bwMode="auto">
          <a:xfrm>
            <a:off x="814390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7" name="矩形 386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8" name="矩形 387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89" name="矩形 388"/>
          <p:cNvSpPr/>
          <p:nvPr/>
        </p:nvSpPr>
        <p:spPr bwMode="auto">
          <a:xfrm>
            <a:off x="842965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0" name="矩形 389"/>
          <p:cNvSpPr/>
          <p:nvPr/>
        </p:nvSpPr>
        <p:spPr bwMode="auto">
          <a:xfrm>
            <a:off x="8001024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1" name="矩形 390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2" name="矩形 391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3" name="矩形 392"/>
          <p:cNvSpPr/>
          <p:nvPr/>
        </p:nvSpPr>
        <p:spPr bwMode="auto">
          <a:xfrm>
            <a:off x="828677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4" name="矩形 393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5" name="矩形 394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6" name="矩形 395"/>
          <p:cNvSpPr/>
          <p:nvPr/>
        </p:nvSpPr>
        <p:spPr bwMode="auto">
          <a:xfrm>
            <a:off x="785814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7" name="矩形 396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8" name="矩形 397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99" name="矩形 398"/>
          <p:cNvSpPr/>
          <p:nvPr/>
        </p:nvSpPr>
        <p:spPr bwMode="auto">
          <a:xfrm>
            <a:off x="814390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0" name="矩形 399"/>
          <p:cNvSpPr/>
          <p:nvPr/>
        </p:nvSpPr>
        <p:spPr bwMode="auto">
          <a:xfrm>
            <a:off x="771527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1" name="矩形 400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2" name="矩形 401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3" name="矩形 402"/>
          <p:cNvSpPr/>
          <p:nvPr/>
        </p:nvSpPr>
        <p:spPr bwMode="auto">
          <a:xfrm>
            <a:off x="800102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4" name="矩形 403"/>
          <p:cNvSpPr/>
          <p:nvPr/>
        </p:nvSpPr>
        <p:spPr bwMode="auto">
          <a:xfrm>
            <a:off x="757239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757239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785814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742952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742952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771527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99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Structure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428597" y="4643446"/>
            <a:ext cx="1285883" cy="1285884"/>
          </a:xfrm>
          <a:prstGeom prst="cube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643438" y="535782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643438" y="442913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643438" y="321468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箭头: 右 3">
            <a:extLst>
              <a:ext uri="{FF2B5EF4-FFF2-40B4-BE49-F238E27FC236}">
                <a16:creationId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07784" y="403622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500298" y="442913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箭头: 右 19">
            <a:extLst>
              <a:ext uri="{FF2B5EF4-FFF2-40B4-BE49-F238E27FC236}">
                <a16:creationId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071934" y="4643446"/>
            <a:ext cx="500066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500298" y="535782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22">
            <a:extLst>
              <a:ext uri="{FF2B5EF4-FFF2-40B4-BE49-F238E27FC236}">
                <a16:creationId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071934" y="5643578"/>
            <a:ext cx="500067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785918" y="5072074"/>
            <a:ext cx="531827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00496" y="1214422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箭头: 右 25">
            <a:extLst>
              <a:ext uri="{FF2B5EF4-FFF2-40B4-BE49-F238E27FC236}">
                <a16:creationId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481228" y="2019574"/>
            <a:ext cx="428629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643702" y="442913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643702" y="5357826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箭头: 右 3">
            <a:extLst>
              <a:ext uri="{FF2B5EF4-FFF2-40B4-BE49-F238E27FC236}">
                <a16:creationId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143636" y="464344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箭头: 右 3">
            <a:extLst>
              <a:ext uri="{FF2B5EF4-FFF2-40B4-BE49-F238E27FC236}">
                <a16:creationId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143636" y="557214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072330" y="2714620"/>
            <a:ext cx="1857388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形状 58"/>
          <p:cNvCxnSpPr>
            <a:stCxn id="56" idx="2"/>
            <a:endCxn id="52" idx="3"/>
          </p:cNvCxnSpPr>
          <p:nvPr/>
        </p:nvCxnSpPr>
        <p:spPr bwMode="auto">
          <a:xfrm rot="5400000">
            <a:off x="7233066" y="3982644"/>
            <a:ext cx="1178727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形状 60"/>
          <p:cNvCxnSpPr>
            <a:stCxn id="56" idx="2"/>
            <a:endCxn id="53" idx="3"/>
          </p:cNvCxnSpPr>
          <p:nvPr/>
        </p:nvCxnSpPr>
        <p:spPr bwMode="auto">
          <a:xfrm rot="5400000">
            <a:off x="6768719" y="4446991"/>
            <a:ext cx="2107421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785786" y="3429000"/>
            <a:ext cx="1285884" cy="571504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肘形连接符 65"/>
          <p:cNvCxnSpPr>
            <a:stCxn id="40" idx="0"/>
            <a:endCxn id="64" idx="2"/>
          </p:cNvCxnSpPr>
          <p:nvPr/>
        </p:nvCxnSpPr>
        <p:spPr bwMode="auto">
          <a:xfrm rot="5400000" flipH="1" flipV="1">
            <a:off x="1009029" y="4223748"/>
            <a:ext cx="642942" cy="1964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785786" y="2428868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肘形连接符 77"/>
          <p:cNvCxnSpPr>
            <a:stCxn id="64" idx="0"/>
            <a:endCxn id="76" idx="2"/>
          </p:cNvCxnSpPr>
          <p:nvPr/>
        </p:nvCxnSpPr>
        <p:spPr bwMode="auto">
          <a:xfrm rot="5400000" flipH="1" flipV="1">
            <a:off x="1214414" y="321468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肘形连接符 79"/>
          <p:cNvCxnSpPr>
            <a:stCxn id="76" idx="3"/>
            <a:endCxn id="56" idx="1"/>
          </p:cNvCxnSpPr>
          <p:nvPr/>
        </p:nvCxnSpPr>
        <p:spPr bwMode="auto">
          <a:xfrm>
            <a:off x="2071670" y="2714620"/>
            <a:ext cx="5000660" cy="428628"/>
          </a:xfrm>
          <a:prstGeom prst="bentConnector3">
            <a:avLst>
              <a:gd name="adj1" fmla="val 9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3406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Structure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142844" y="3643314"/>
            <a:ext cx="1285883" cy="128588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786314" y="507207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072198" y="3143248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6072198" y="2000240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643174" y="3500438"/>
            <a:ext cx="1500198" cy="35719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643174" y="5143512"/>
            <a:ext cx="1496348" cy="378824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8001024" y="3143248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929454" y="5072074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85720" y="2357430"/>
            <a:ext cx="1285884" cy="571504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肘形连接符 65"/>
          <p:cNvCxnSpPr>
            <a:stCxn id="40" idx="0"/>
            <a:endCxn id="64" idx="2"/>
          </p:cNvCxnSpPr>
          <p:nvPr/>
        </p:nvCxnSpPr>
        <p:spPr bwMode="auto">
          <a:xfrm rot="16200000" flipV="1">
            <a:off x="580401" y="3277195"/>
            <a:ext cx="714380" cy="178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643174" y="3071810"/>
            <a:ext cx="1500198" cy="35719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643174" y="3929066"/>
            <a:ext cx="1500198" cy="35719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072198" y="3714752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8001024" y="3714752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7572396" y="3857628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7572396" y="3286124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5400000">
            <a:off x="6571222" y="2787100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6357950" y="5214950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4286248" y="5214950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4643438" y="3286124"/>
            <a:ext cx="1000132" cy="71438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Arbitrator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3" name="肘形连接符 92"/>
          <p:cNvCxnSpPr>
            <a:stCxn id="71" idx="1"/>
            <a:endCxn id="36" idx="3"/>
          </p:cNvCxnSpPr>
          <p:nvPr/>
        </p:nvCxnSpPr>
        <p:spPr bwMode="auto">
          <a:xfrm rot="10800000">
            <a:off x="4143372" y="3250406"/>
            <a:ext cx="500066" cy="3929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肘形连接符 94"/>
          <p:cNvCxnSpPr>
            <a:stCxn id="71" idx="1"/>
            <a:endCxn id="45" idx="3"/>
          </p:cNvCxnSpPr>
          <p:nvPr/>
        </p:nvCxnSpPr>
        <p:spPr bwMode="auto">
          <a:xfrm rot="10800000" flipV="1">
            <a:off x="4143372" y="3643313"/>
            <a:ext cx="500066" cy="357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肘形连接符 96"/>
          <p:cNvCxnSpPr>
            <a:stCxn id="71" idx="1"/>
            <a:endCxn id="37" idx="3"/>
          </p:cNvCxnSpPr>
          <p:nvPr/>
        </p:nvCxnSpPr>
        <p:spPr bwMode="auto">
          <a:xfrm rot="10800000" flipV="1">
            <a:off x="4143372" y="3643313"/>
            <a:ext cx="500066" cy="4643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肘形连接符 98"/>
          <p:cNvCxnSpPr>
            <a:stCxn id="42" idx="1"/>
            <a:endCxn id="71" idx="3"/>
          </p:cNvCxnSpPr>
          <p:nvPr/>
        </p:nvCxnSpPr>
        <p:spPr bwMode="auto">
          <a:xfrm rot="10800000" flipV="1">
            <a:off x="5643570" y="3393280"/>
            <a:ext cx="428628" cy="2500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肘形连接符 100"/>
          <p:cNvCxnSpPr>
            <a:stCxn id="38" idx="1"/>
            <a:endCxn id="71" idx="3"/>
          </p:cNvCxnSpPr>
          <p:nvPr/>
        </p:nvCxnSpPr>
        <p:spPr bwMode="auto">
          <a:xfrm rot="10800000">
            <a:off x="5643570" y="3643315"/>
            <a:ext cx="428628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4572000" y="1785926"/>
            <a:ext cx="1214446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肘形连接符 103"/>
          <p:cNvCxnSpPr/>
          <p:nvPr/>
        </p:nvCxnSpPr>
        <p:spPr bwMode="auto">
          <a:xfrm rot="5400000" flipH="1" flipV="1">
            <a:off x="4537075" y="2892421"/>
            <a:ext cx="78581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肘形连接符 107"/>
          <p:cNvCxnSpPr/>
          <p:nvPr/>
        </p:nvCxnSpPr>
        <p:spPr bwMode="auto">
          <a:xfrm rot="5400000">
            <a:off x="4965703" y="2892421"/>
            <a:ext cx="78581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1643042" y="4000504"/>
            <a:ext cx="857256" cy="571504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形状 115"/>
          <p:cNvCxnSpPr>
            <a:stCxn id="36" idx="1"/>
            <a:endCxn id="109" idx="0"/>
          </p:cNvCxnSpPr>
          <p:nvPr/>
        </p:nvCxnSpPr>
        <p:spPr bwMode="auto">
          <a:xfrm rot="10800000" flipV="1">
            <a:off x="2071670" y="3250404"/>
            <a:ext cx="571504" cy="7500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形状 117"/>
          <p:cNvCxnSpPr>
            <a:stCxn id="45" idx="1"/>
            <a:endCxn id="109" idx="0"/>
          </p:cNvCxnSpPr>
          <p:nvPr/>
        </p:nvCxnSpPr>
        <p:spPr bwMode="auto">
          <a:xfrm rot="10800000" flipV="1">
            <a:off x="2071670" y="3679032"/>
            <a:ext cx="571504" cy="32147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肘形连接符 119"/>
          <p:cNvCxnSpPr>
            <a:stCxn id="37" idx="1"/>
            <a:endCxn id="109" idx="3"/>
          </p:cNvCxnSpPr>
          <p:nvPr/>
        </p:nvCxnSpPr>
        <p:spPr bwMode="auto">
          <a:xfrm rot="10800000" flipV="1">
            <a:off x="2500298" y="4107660"/>
            <a:ext cx="142876" cy="1785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形状 121"/>
          <p:cNvCxnSpPr>
            <a:stCxn id="47" idx="1"/>
            <a:endCxn id="109" idx="2"/>
          </p:cNvCxnSpPr>
          <p:nvPr/>
        </p:nvCxnSpPr>
        <p:spPr bwMode="auto">
          <a:xfrm rot="10800000">
            <a:off x="2071670" y="4572008"/>
            <a:ext cx="571504" cy="76091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肘形连接符 127"/>
          <p:cNvCxnSpPr>
            <a:stCxn id="109" idx="1"/>
            <a:endCxn id="40" idx="5"/>
          </p:cNvCxnSpPr>
          <p:nvPr/>
        </p:nvCxnSpPr>
        <p:spPr bwMode="auto">
          <a:xfrm rot="10800000">
            <a:off x="1428728" y="4125522"/>
            <a:ext cx="214315" cy="1607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7303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Structure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179512" y="3350459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Img2col_ifm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178576" y="2396230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179512" y="3921963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Img2col_ifm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178576" y="3004593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3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691680" y="4071065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5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691680" y="3499561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9283CA-F1E4-4D10-BAB1-130AE037E444}"/>
              </a:ext>
            </a:extLst>
          </p:cNvPr>
          <p:cNvSpPr/>
          <p:nvPr/>
        </p:nvSpPr>
        <p:spPr>
          <a:xfrm>
            <a:off x="4185469" y="4151316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D48A0C-A3D1-4B83-8504-63A2956A5540}"/>
              </a:ext>
            </a:extLst>
          </p:cNvPr>
          <p:cNvSpPr/>
          <p:nvPr/>
        </p:nvSpPr>
        <p:spPr>
          <a:xfrm>
            <a:off x="4185469" y="4759679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A24DC2F-656E-4860-9199-582D3A0E897C}"/>
              </a:ext>
            </a:extLst>
          </p:cNvPr>
          <p:cNvSpPr/>
          <p:nvPr/>
        </p:nvSpPr>
        <p:spPr>
          <a:xfrm>
            <a:off x="2135711" y="3511831"/>
            <a:ext cx="1211786" cy="71438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Arbitrator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23">
            <a:extLst>
              <a:ext uri="{FF2B5EF4-FFF2-40B4-BE49-F238E27FC236}">
                <a16:creationId xmlns:a16="http://schemas.microsoft.com/office/drawing/2014/main" id="{437C4E6F-947D-4552-A494-2B7DC3C0F953}"/>
              </a:ext>
            </a:extLst>
          </p:cNvPr>
          <p:cNvSpPr/>
          <p:nvPr/>
        </p:nvSpPr>
        <p:spPr>
          <a:xfrm rot="10800000">
            <a:off x="3469387" y="3561116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50" name="箭头: 右 23">
            <a:extLst>
              <a:ext uri="{FF2B5EF4-FFF2-40B4-BE49-F238E27FC236}">
                <a16:creationId xmlns:a16="http://schemas.microsoft.com/office/drawing/2014/main" id="{E08D0E4D-E040-4F0A-837C-2696EC5072DD}"/>
              </a:ext>
            </a:extLst>
          </p:cNvPr>
          <p:cNvSpPr/>
          <p:nvPr/>
        </p:nvSpPr>
        <p:spPr>
          <a:xfrm rot="10800000">
            <a:off x="3444907" y="3936417"/>
            <a:ext cx="357190" cy="212231"/>
          </a:xfrm>
          <a:prstGeom prst="rightArrow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816DDB1-E8D6-45BE-AF90-9A8732B89FA7}"/>
              </a:ext>
            </a:extLst>
          </p:cNvPr>
          <p:cNvSpPr/>
          <p:nvPr/>
        </p:nvSpPr>
        <p:spPr>
          <a:xfrm>
            <a:off x="5689842" y="3434268"/>
            <a:ext cx="1211786" cy="71438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Ifm_chn_sel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A101D24-DA33-4DDE-BAB8-C8F48C1B5B99}"/>
              </a:ext>
            </a:extLst>
          </p:cNvPr>
          <p:cNvCxnSpPr>
            <a:stCxn id="51" idx="0"/>
            <a:endCxn id="52" idx="3"/>
          </p:cNvCxnSpPr>
          <p:nvPr/>
        </p:nvCxnSpPr>
        <p:spPr bwMode="auto">
          <a:xfrm rot="16200000" flipV="1">
            <a:off x="5343220" y="2481752"/>
            <a:ext cx="788005" cy="111702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A0D0340-F5A9-4F85-8CC6-061DD60DEB73}"/>
              </a:ext>
            </a:extLst>
          </p:cNvPr>
          <p:cNvCxnSpPr>
            <a:stCxn id="51" idx="0"/>
            <a:endCxn id="62" idx="3"/>
          </p:cNvCxnSpPr>
          <p:nvPr/>
        </p:nvCxnSpPr>
        <p:spPr bwMode="auto">
          <a:xfrm rot="16200000" flipV="1">
            <a:off x="5647401" y="2785933"/>
            <a:ext cx="179642" cy="111702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1B53493-F596-46B6-8F52-A0CCAD57C3AA}"/>
              </a:ext>
            </a:extLst>
          </p:cNvPr>
          <p:cNvCxnSpPr>
            <a:stCxn id="51" idx="2"/>
            <a:endCxn id="44" idx="3"/>
          </p:cNvCxnSpPr>
          <p:nvPr/>
        </p:nvCxnSpPr>
        <p:spPr bwMode="auto">
          <a:xfrm rot="5400000">
            <a:off x="5614318" y="3719931"/>
            <a:ext cx="252701" cy="1110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7BD2F68-CA4A-4E49-8BA0-008037EA18B7}"/>
              </a:ext>
            </a:extLst>
          </p:cNvPr>
          <p:cNvCxnSpPr>
            <a:stCxn id="51" idx="2"/>
            <a:endCxn id="46" idx="3"/>
          </p:cNvCxnSpPr>
          <p:nvPr/>
        </p:nvCxnSpPr>
        <p:spPr bwMode="auto">
          <a:xfrm rot="5400000">
            <a:off x="5310136" y="4024113"/>
            <a:ext cx="861064" cy="1110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135DB23-A5E7-422A-B402-42C5521E8DAA}"/>
              </a:ext>
            </a:extLst>
          </p:cNvPr>
          <p:cNvCxnSpPr/>
          <p:nvPr/>
        </p:nvCxnSpPr>
        <p:spPr bwMode="auto">
          <a:xfrm>
            <a:off x="7164288" y="2158337"/>
            <a:ext cx="0" cy="3384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4390E0D3-9CE2-4535-A52A-14F227C5C96F}"/>
              </a:ext>
            </a:extLst>
          </p:cNvPr>
          <p:cNvSpPr/>
          <p:nvPr/>
        </p:nvSpPr>
        <p:spPr>
          <a:xfrm>
            <a:off x="7607894" y="3457358"/>
            <a:ext cx="1211786" cy="714380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GLB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EB503CA-DF30-45B8-AE30-096EE540523F}"/>
              </a:ext>
            </a:extLst>
          </p:cNvPr>
          <p:cNvCxnSpPr>
            <a:stCxn id="67" idx="1"/>
            <a:endCxn id="51" idx="3"/>
          </p:cNvCxnSpPr>
          <p:nvPr/>
        </p:nvCxnSpPr>
        <p:spPr bwMode="auto">
          <a:xfrm rot="10800000">
            <a:off x="6901628" y="3791458"/>
            <a:ext cx="706266" cy="2309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6655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Simulation Result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79C8A1-12BD-46EE-8374-7FC5C559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6964"/>
            <a:ext cx="9144000" cy="17617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FF1273-C1D9-4E16-AFAE-E06EFDA0C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" y="4894865"/>
            <a:ext cx="9144000" cy="11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Simulation Result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F1273-C1D9-4E16-AFAE-E06EFDA0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" y="2636912"/>
            <a:ext cx="914400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ea typeface="ヒラギノ角ゴ Pro W3" pitchFamily="1" charset="-128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Simulation Result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FA428A-3D1C-4F50-9837-ED9F9CF15E99}"/>
              </a:ext>
            </a:extLst>
          </p:cNvPr>
          <p:cNvSpPr/>
          <p:nvPr/>
        </p:nvSpPr>
        <p:spPr>
          <a:xfrm>
            <a:off x="785786" y="1500174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eight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28*28 tile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ifmap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eight 26*26 tiles of 8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ofmap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multipliers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4087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time: 26*26*9*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÷512=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74.43%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03624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16815</TotalTime>
  <Words>241</Words>
  <Application>Microsoft Office PowerPoint</Application>
  <PresentationFormat>全屏显示(4:3)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ヒラギノ角ゴ Pro W3</vt:lpstr>
      <vt:lpstr>黑体</vt:lpstr>
      <vt:lpstr>Arial</vt:lpstr>
      <vt:lpstr>Times New Roman</vt:lpstr>
      <vt:lpstr>Wingdings</vt:lpstr>
      <vt:lpstr>BCRC PPT模板</vt:lpstr>
      <vt:lpstr>PowerPoint 演示文稿</vt:lpstr>
      <vt:lpstr>Loop A operation</vt:lpstr>
      <vt:lpstr>Loop B operation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 wenzhao</cp:lastModifiedBy>
  <cp:revision>1236</cp:revision>
  <dcterms:created xsi:type="dcterms:W3CDTF">2016-12-26T10:45:22Z</dcterms:created>
  <dcterms:modified xsi:type="dcterms:W3CDTF">2019-12-25T08:23:58Z</dcterms:modified>
</cp:coreProperties>
</file>