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79" r:id="rId3"/>
    <p:sldId id="274" r:id="rId4"/>
    <p:sldId id="275" r:id="rId5"/>
    <p:sldId id="276" r:id="rId6"/>
    <p:sldId id="277" r:id="rId7"/>
    <p:sldId id="278" r:id="rId8"/>
    <p:sldId id="280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DF8CE5-587D-4EA3-8591-F0294BF521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5FAD9B6-D2D4-4C3B-A60F-65A4066101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A92CBC-1741-4FC5-BC1D-0AB499B99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B13B1-98C7-4DB7-AE0E-D4EE1C0B40D3}" type="datetimeFigureOut">
              <a:rPr lang="zh-CN" altLang="en-US" smtClean="0"/>
              <a:t>2019/3/28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D3609A-021C-4CC0-B8F5-11410A2AB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9587C4-4EB2-4656-B643-C87A65086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8B982-C05E-407A-A269-33F5DDD37A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3216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BC3CC6-AF7C-40FB-903D-E625DDC05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FD6B385-4518-488B-8E48-4785E34DF2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C71020-F23C-4F6C-AB52-C6510A09C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B13B1-98C7-4DB7-AE0E-D4EE1C0B40D3}" type="datetimeFigureOut">
              <a:rPr lang="zh-CN" altLang="en-US" smtClean="0"/>
              <a:t>2019/3/28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152729-D885-4F5E-AE10-CC639D36C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029813-9BCD-4691-9E5C-47EA062CB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8B982-C05E-407A-A269-33F5DDD37A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865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7F6CDAC-D01B-4043-8ADF-F553DDD272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6B18D73-9E1E-49F4-B08A-CA86BE2AFA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B71A4B-1C3F-4CBD-B853-D0032F6C1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B13B1-98C7-4DB7-AE0E-D4EE1C0B40D3}" type="datetimeFigureOut">
              <a:rPr lang="zh-CN" altLang="en-US" smtClean="0"/>
              <a:t>2019/3/28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F67A6E-0DD9-45E8-A72E-A3BC2FA61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D4EC84-70BE-4DC4-BF74-48E0702A0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8B982-C05E-407A-A269-33F5DDD37A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26174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738603" y="1700808"/>
            <a:ext cx="8541973" cy="1296144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de-DE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735627" y="3356992"/>
            <a:ext cx="8541973" cy="1296144"/>
          </a:xfrm>
        </p:spPr>
        <p:txBody>
          <a:bodyPr/>
          <a:lstStyle>
            <a:lvl1pPr marL="0" indent="0">
              <a:buFont typeface="Wingdings" pitchFamily="1" charset="2"/>
              <a:buNone/>
              <a:defRPr sz="1400"/>
            </a:lvl1pPr>
          </a:lstStyle>
          <a:p>
            <a:r>
              <a:rPr lang="zh-CN" altLang="en-US"/>
              <a:t>单击以编辑母版副标题样式</a:t>
            </a:r>
            <a:endParaRPr lang="de-DE" dirty="0"/>
          </a:p>
        </p:txBody>
      </p:sp>
      <p:cxnSp>
        <p:nvCxnSpPr>
          <p:cNvPr id="21" name="Gerade Verbindung 20"/>
          <p:cNvCxnSpPr/>
          <p:nvPr userDrawn="1"/>
        </p:nvCxnSpPr>
        <p:spPr bwMode="auto">
          <a:xfrm>
            <a:off x="6101812" y="921420"/>
            <a:ext cx="5178765" cy="0"/>
          </a:xfrm>
          <a:prstGeom prst="line">
            <a:avLst/>
          </a:prstGeom>
          <a:solidFill>
            <a:schemeClr val="accent1"/>
          </a:solidFill>
          <a:ln w="2286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5627" y="349921"/>
            <a:ext cx="3251653" cy="1066949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445" y="349920"/>
            <a:ext cx="1517651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4257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07533" y="3243972"/>
            <a:ext cx="10273043" cy="977116"/>
          </a:xfrm>
        </p:spPr>
        <p:txBody>
          <a:bodyPr/>
          <a:lstStyle>
            <a:lvl1pPr algn="l">
              <a:defRPr sz="2800" b="1" cap="none"/>
            </a:lvl1pPr>
          </a:lstStyle>
          <a:p>
            <a:r>
              <a:rPr lang="zh-CN" altLang="en-US"/>
              <a:t>单击此处编辑母版标题样式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07533" y="4410349"/>
            <a:ext cx="10266997" cy="15001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241118-E9D6-445B-AE54-D0A66715DDCB}" type="slidenum">
              <a:rPr lang="de-DE" smtClean="0"/>
              <a:pPr>
                <a:defRPr/>
              </a:pPr>
              <a:t>‹#›</a:t>
            </a:fld>
            <a:endParaRPr lang="de-DE" dirty="0">
              <a:solidFill>
                <a:srgbClr val="D3D9DD"/>
              </a:solidFill>
            </a:endParaRPr>
          </a:p>
        </p:txBody>
      </p:sp>
      <p:grpSp>
        <p:nvGrpSpPr>
          <p:cNvPr id="13" name="Gruppieren 12"/>
          <p:cNvGrpSpPr/>
          <p:nvPr/>
        </p:nvGrpSpPr>
        <p:grpSpPr>
          <a:xfrm>
            <a:off x="0" y="4329104"/>
            <a:ext cx="12192000" cy="36000"/>
            <a:chOff x="0" y="1097186"/>
            <a:chExt cx="9144000" cy="36000"/>
          </a:xfrm>
        </p:grpSpPr>
        <p:sp>
          <p:nvSpPr>
            <p:cNvPr id="14" name="Rectangle 6"/>
            <p:cNvSpPr txBox="1">
              <a:spLocks noChangeArrowheads="1"/>
            </p:cNvSpPr>
            <p:nvPr userDrawn="1"/>
          </p:nvSpPr>
          <p:spPr bwMode="auto">
            <a:xfrm flipV="1">
              <a:off x="0" y="1097186"/>
              <a:ext cx="457200" cy="36000"/>
            </a:xfrm>
            <a:prstGeom prst="rect">
              <a:avLst/>
            </a:prstGeom>
            <a:solidFill>
              <a:srgbClr val="00549F"/>
            </a:solidFill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algn="r" rtl="0" eaLnBrk="0" fontAlgn="base" hangingPunct="0">
                <a:spcBef>
                  <a:spcPct val="0"/>
                </a:spcBef>
                <a:spcAft>
                  <a:spcPct val="0"/>
                </a:spcAft>
                <a:defRPr sz="1200" kern="1200">
                  <a:solidFill>
                    <a:schemeClr val="bg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9pPr>
            </a:lstStyle>
            <a:p>
              <a:pPr>
                <a:defRPr/>
              </a:pPr>
              <a:endParaRPr lang="de-DE" sz="1200" dirty="0">
                <a:solidFill>
                  <a:srgbClr val="D3D9DD"/>
                </a:solidFill>
              </a:endParaRPr>
            </a:p>
          </p:txBody>
        </p:sp>
        <p:sp>
          <p:nvSpPr>
            <p:cNvPr id="15" name="Rectangle 6"/>
            <p:cNvSpPr txBox="1">
              <a:spLocks noChangeArrowheads="1"/>
            </p:cNvSpPr>
            <p:nvPr userDrawn="1"/>
          </p:nvSpPr>
          <p:spPr bwMode="auto">
            <a:xfrm flipV="1">
              <a:off x="8728364" y="1097186"/>
              <a:ext cx="415636" cy="36000"/>
            </a:xfrm>
            <a:prstGeom prst="rect">
              <a:avLst/>
            </a:prstGeom>
            <a:solidFill>
              <a:srgbClr val="00549F"/>
            </a:solidFill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algn="r" rtl="0" eaLnBrk="0" fontAlgn="base" hangingPunct="0">
                <a:spcBef>
                  <a:spcPct val="0"/>
                </a:spcBef>
                <a:spcAft>
                  <a:spcPct val="0"/>
                </a:spcAft>
                <a:defRPr sz="1200" kern="1200">
                  <a:solidFill>
                    <a:schemeClr val="bg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9pPr>
            </a:lstStyle>
            <a:p>
              <a:pPr>
                <a:defRPr/>
              </a:pPr>
              <a:endParaRPr lang="de-DE" sz="1200" dirty="0">
                <a:solidFill>
                  <a:srgbClr val="D3D9DD"/>
                </a:solidFill>
              </a:endParaRPr>
            </a:p>
          </p:txBody>
        </p:sp>
        <p:sp>
          <p:nvSpPr>
            <p:cNvPr id="16" name="Rectangle 6"/>
            <p:cNvSpPr txBox="1">
              <a:spLocks noChangeArrowheads="1"/>
            </p:cNvSpPr>
            <p:nvPr userDrawn="1"/>
          </p:nvSpPr>
          <p:spPr bwMode="auto">
            <a:xfrm flipV="1">
              <a:off x="613871" y="1097186"/>
              <a:ext cx="7977877" cy="36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algn="r" rtl="0" eaLnBrk="0" fontAlgn="base" hangingPunct="0">
                <a:spcBef>
                  <a:spcPct val="0"/>
                </a:spcBef>
                <a:spcAft>
                  <a:spcPct val="0"/>
                </a:spcAft>
                <a:defRPr sz="1200" kern="1200">
                  <a:solidFill>
                    <a:schemeClr val="bg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9pPr>
            </a:lstStyle>
            <a:p>
              <a:pPr algn="ctr">
                <a:defRPr/>
              </a:pPr>
              <a:endParaRPr lang="de-DE" sz="1200" dirty="0">
                <a:solidFill>
                  <a:srgbClr val="D3D9DD"/>
                </a:solidFill>
              </a:endParaRPr>
            </a:p>
          </p:txBody>
        </p:sp>
      </p:grpSp>
      <p:sp>
        <p:nvSpPr>
          <p:cNvPr id="1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016000" y="6305550"/>
            <a:ext cx="719223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0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altLang="zh-CN" b="0" dirty="0">
                <a:latin typeface="黑体" panose="02010609060101010101" pitchFamily="49" charset="-122"/>
                <a:ea typeface="黑体" panose="02010609060101010101" pitchFamily="49" charset="-122"/>
              </a:rPr>
              <a:t>BCRC Analog IC Technologies</a:t>
            </a:r>
            <a:endParaRPr lang="de-DE" altLang="zh-CN" b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997784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18495" y="188640"/>
            <a:ext cx="10637169" cy="8382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de-DE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A29117-D326-41EA-91B0-9FA3B62EDE3D}" type="slidenum">
              <a:rPr lang="de-DE" smtClean="0"/>
              <a:pPr>
                <a:defRPr/>
              </a:pPr>
              <a:t>‹#›</a:t>
            </a:fld>
            <a:endParaRPr lang="de-DE">
              <a:solidFill>
                <a:srgbClr val="D3D9DD"/>
              </a:solidFill>
            </a:endParaRPr>
          </a:p>
        </p:txBody>
      </p:sp>
      <p:grpSp>
        <p:nvGrpSpPr>
          <p:cNvPr id="19" name="Gruppieren 18"/>
          <p:cNvGrpSpPr/>
          <p:nvPr/>
        </p:nvGrpSpPr>
        <p:grpSpPr>
          <a:xfrm>
            <a:off x="0" y="1097186"/>
            <a:ext cx="12192000" cy="36000"/>
            <a:chOff x="0" y="1097186"/>
            <a:chExt cx="9144000" cy="36000"/>
          </a:xfrm>
        </p:grpSpPr>
        <p:sp>
          <p:nvSpPr>
            <p:cNvPr id="20" name="Rectangle 6"/>
            <p:cNvSpPr txBox="1">
              <a:spLocks noChangeArrowheads="1"/>
            </p:cNvSpPr>
            <p:nvPr userDrawn="1"/>
          </p:nvSpPr>
          <p:spPr bwMode="auto">
            <a:xfrm flipV="1">
              <a:off x="0" y="1097186"/>
              <a:ext cx="457200" cy="36000"/>
            </a:xfrm>
            <a:prstGeom prst="rect">
              <a:avLst/>
            </a:prstGeom>
            <a:solidFill>
              <a:srgbClr val="00549F"/>
            </a:solidFill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algn="r" rtl="0" eaLnBrk="0" fontAlgn="base" hangingPunct="0">
                <a:spcBef>
                  <a:spcPct val="0"/>
                </a:spcBef>
                <a:spcAft>
                  <a:spcPct val="0"/>
                </a:spcAft>
                <a:defRPr sz="1200" kern="1200">
                  <a:solidFill>
                    <a:schemeClr val="bg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9pPr>
            </a:lstStyle>
            <a:p>
              <a:pPr>
                <a:defRPr/>
              </a:pPr>
              <a:endParaRPr lang="de-DE" sz="1200" dirty="0">
                <a:solidFill>
                  <a:srgbClr val="D3D9DD"/>
                </a:solidFill>
              </a:endParaRPr>
            </a:p>
          </p:txBody>
        </p:sp>
        <p:sp>
          <p:nvSpPr>
            <p:cNvPr id="21" name="Rectangle 6"/>
            <p:cNvSpPr txBox="1">
              <a:spLocks noChangeArrowheads="1"/>
            </p:cNvSpPr>
            <p:nvPr userDrawn="1"/>
          </p:nvSpPr>
          <p:spPr bwMode="auto">
            <a:xfrm flipV="1">
              <a:off x="8728364" y="1097186"/>
              <a:ext cx="415636" cy="36000"/>
            </a:xfrm>
            <a:prstGeom prst="rect">
              <a:avLst/>
            </a:prstGeom>
            <a:solidFill>
              <a:srgbClr val="00549F"/>
            </a:solidFill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algn="r" rtl="0" eaLnBrk="0" fontAlgn="base" hangingPunct="0">
                <a:spcBef>
                  <a:spcPct val="0"/>
                </a:spcBef>
                <a:spcAft>
                  <a:spcPct val="0"/>
                </a:spcAft>
                <a:defRPr sz="1200" kern="1200">
                  <a:solidFill>
                    <a:schemeClr val="bg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9pPr>
            </a:lstStyle>
            <a:p>
              <a:pPr>
                <a:defRPr/>
              </a:pPr>
              <a:endParaRPr lang="de-DE" sz="1200" dirty="0">
                <a:solidFill>
                  <a:srgbClr val="D3D9DD"/>
                </a:solidFill>
              </a:endParaRPr>
            </a:p>
          </p:txBody>
        </p:sp>
        <p:sp>
          <p:nvSpPr>
            <p:cNvPr id="22" name="Rectangle 6"/>
            <p:cNvSpPr txBox="1">
              <a:spLocks noChangeArrowheads="1"/>
            </p:cNvSpPr>
            <p:nvPr userDrawn="1"/>
          </p:nvSpPr>
          <p:spPr bwMode="auto">
            <a:xfrm flipV="1">
              <a:off x="613871" y="1097186"/>
              <a:ext cx="7977877" cy="36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algn="r" rtl="0" eaLnBrk="0" fontAlgn="base" hangingPunct="0">
                <a:spcBef>
                  <a:spcPct val="0"/>
                </a:spcBef>
                <a:spcAft>
                  <a:spcPct val="0"/>
                </a:spcAft>
                <a:defRPr sz="1200" kern="1200">
                  <a:solidFill>
                    <a:schemeClr val="bg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9pPr>
            </a:lstStyle>
            <a:p>
              <a:pPr algn="ctr">
                <a:defRPr/>
              </a:pPr>
              <a:endParaRPr lang="de-DE" sz="1200" dirty="0">
                <a:solidFill>
                  <a:srgbClr val="D3D9DD"/>
                </a:solidFill>
              </a:endParaRPr>
            </a:p>
          </p:txBody>
        </p:sp>
      </p:grp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016000" y="6305550"/>
            <a:ext cx="719223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0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altLang="zh-CN" b="0" dirty="0">
                <a:latin typeface="黑体" panose="02010609060101010101" pitchFamily="49" charset="-122"/>
                <a:ea typeface="黑体" panose="02010609060101010101" pitchFamily="49" charset="-122"/>
              </a:rPr>
              <a:t>BCRC Analog IC Technologies</a:t>
            </a:r>
            <a:endParaRPr lang="de-DE" altLang="zh-CN" b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20837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371157-B6BF-4AAF-AEB4-83CAC59A8907}" type="slidenum">
              <a:rPr lang="de-DE" smtClean="0"/>
              <a:pPr>
                <a:defRPr/>
              </a:pPr>
              <a:t>‹#›</a:t>
            </a:fld>
            <a:endParaRPr lang="de-DE">
              <a:solidFill>
                <a:srgbClr val="D3D9DD"/>
              </a:solidFill>
            </a:endParaRPr>
          </a:p>
        </p:txBody>
      </p:sp>
      <p:grpSp>
        <p:nvGrpSpPr>
          <p:cNvPr id="13" name="Gruppieren 12"/>
          <p:cNvGrpSpPr/>
          <p:nvPr/>
        </p:nvGrpSpPr>
        <p:grpSpPr>
          <a:xfrm>
            <a:off x="0" y="1097186"/>
            <a:ext cx="12192000" cy="36000"/>
            <a:chOff x="0" y="1097186"/>
            <a:chExt cx="9144000" cy="36000"/>
          </a:xfrm>
        </p:grpSpPr>
        <p:sp>
          <p:nvSpPr>
            <p:cNvPr id="14" name="Rectangle 6"/>
            <p:cNvSpPr txBox="1">
              <a:spLocks noChangeArrowheads="1"/>
            </p:cNvSpPr>
            <p:nvPr userDrawn="1"/>
          </p:nvSpPr>
          <p:spPr bwMode="auto">
            <a:xfrm flipV="1">
              <a:off x="0" y="1097186"/>
              <a:ext cx="457200" cy="36000"/>
            </a:xfrm>
            <a:prstGeom prst="rect">
              <a:avLst/>
            </a:prstGeom>
            <a:solidFill>
              <a:srgbClr val="00549F"/>
            </a:solidFill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algn="r" rtl="0" eaLnBrk="0" fontAlgn="base" hangingPunct="0">
                <a:spcBef>
                  <a:spcPct val="0"/>
                </a:spcBef>
                <a:spcAft>
                  <a:spcPct val="0"/>
                </a:spcAft>
                <a:defRPr sz="1200" kern="1200">
                  <a:solidFill>
                    <a:schemeClr val="bg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9pPr>
            </a:lstStyle>
            <a:p>
              <a:pPr>
                <a:defRPr/>
              </a:pPr>
              <a:endParaRPr lang="de-DE" sz="1200" dirty="0">
                <a:solidFill>
                  <a:srgbClr val="D3D9DD"/>
                </a:solidFill>
              </a:endParaRPr>
            </a:p>
          </p:txBody>
        </p:sp>
        <p:sp>
          <p:nvSpPr>
            <p:cNvPr id="15" name="Rectangle 6"/>
            <p:cNvSpPr txBox="1">
              <a:spLocks noChangeArrowheads="1"/>
            </p:cNvSpPr>
            <p:nvPr userDrawn="1"/>
          </p:nvSpPr>
          <p:spPr bwMode="auto">
            <a:xfrm flipV="1">
              <a:off x="8728364" y="1097186"/>
              <a:ext cx="415636" cy="36000"/>
            </a:xfrm>
            <a:prstGeom prst="rect">
              <a:avLst/>
            </a:prstGeom>
            <a:solidFill>
              <a:srgbClr val="00549F"/>
            </a:solidFill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algn="r" rtl="0" eaLnBrk="0" fontAlgn="base" hangingPunct="0">
                <a:spcBef>
                  <a:spcPct val="0"/>
                </a:spcBef>
                <a:spcAft>
                  <a:spcPct val="0"/>
                </a:spcAft>
                <a:defRPr sz="1200" kern="1200">
                  <a:solidFill>
                    <a:schemeClr val="bg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9pPr>
            </a:lstStyle>
            <a:p>
              <a:pPr>
                <a:defRPr/>
              </a:pPr>
              <a:endParaRPr lang="de-DE" sz="1200" dirty="0">
                <a:solidFill>
                  <a:srgbClr val="D3D9DD"/>
                </a:solidFill>
              </a:endParaRPr>
            </a:p>
          </p:txBody>
        </p:sp>
        <p:sp>
          <p:nvSpPr>
            <p:cNvPr id="16" name="Rectangle 6"/>
            <p:cNvSpPr txBox="1">
              <a:spLocks noChangeArrowheads="1"/>
            </p:cNvSpPr>
            <p:nvPr userDrawn="1"/>
          </p:nvSpPr>
          <p:spPr bwMode="auto">
            <a:xfrm flipV="1">
              <a:off x="613871" y="1097186"/>
              <a:ext cx="7977877" cy="36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algn="r" rtl="0" eaLnBrk="0" fontAlgn="base" hangingPunct="0">
                <a:spcBef>
                  <a:spcPct val="0"/>
                </a:spcBef>
                <a:spcAft>
                  <a:spcPct val="0"/>
                </a:spcAft>
                <a:defRPr sz="1200" kern="1200">
                  <a:solidFill>
                    <a:schemeClr val="bg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9pPr>
            </a:lstStyle>
            <a:p>
              <a:pPr algn="ctr">
                <a:defRPr/>
              </a:pPr>
              <a:endParaRPr lang="de-DE" sz="1200" dirty="0">
                <a:solidFill>
                  <a:srgbClr val="D3D9DD"/>
                </a:solidFill>
              </a:endParaRPr>
            </a:p>
          </p:txBody>
        </p:sp>
      </p:grpSp>
      <p:sp>
        <p:nvSpPr>
          <p:cNvPr id="1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016000" y="6305550"/>
            <a:ext cx="719223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0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altLang="zh-CN" b="0" dirty="0">
                <a:latin typeface="黑体" panose="02010609060101010101" pitchFamily="49" charset="-122"/>
                <a:ea typeface="黑体" panose="02010609060101010101" pitchFamily="49" charset="-122"/>
              </a:rPr>
              <a:t>BCRC Analog IC Technologies</a:t>
            </a:r>
            <a:endParaRPr lang="de-DE" altLang="zh-CN" b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884724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双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18496" y="1268760"/>
            <a:ext cx="5226705" cy="47510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248400" y="1268760"/>
            <a:ext cx="5207264" cy="47510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z="1400"/>
            </a:lvl1pPr>
          </a:lstStyle>
          <a:p>
            <a:pPr>
              <a:defRPr/>
            </a:pPr>
            <a:fld id="{A1CD8FF9-6CFD-41B1-8D0E-A998C447F53D}" type="slidenum">
              <a:rPr lang="de-DE" smtClean="0"/>
              <a:pPr>
                <a:defRPr/>
              </a:pPr>
              <a:t>‹#›</a:t>
            </a:fld>
            <a:endParaRPr lang="de-DE" dirty="0">
              <a:solidFill>
                <a:srgbClr val="D3D9DD"/>
              </a:solidFill>
            </a:endParaRPr>
          </a:p>
        </p:txBody>
      </p:sp>
      <p:grpSp>
        <p:nvGrpSpPr>
          <p:cNvPr id="13" name="Gruppieren 12"/>
          <p:cNvGrpSpPr/>
          <p:nvPr/>
        </p:nvGrpSpPr>
        <p:grpSpPr>
          <a:xfrm>
            <a:off x="0" y="1097186"/>
            <a:ext cx="12192000" cy="36000"/>
            <a:chOff x="0" y="1097186"/>
            <a:chExt cx="9144000" cy="36000"/>
          </a:xfrm>
        </p:grpSpPr>
        <p:sp>
          <p:nvSpPr>
            <p:cNvPr id="14" name="Rectangle 6"/>
            <p:cNvSpPr txBox="1">
              <a:spLocks noChangeArrowheads="1"/>
            </p:cNvSpPr>
            <p:nvPr userDrawn="1"/>
          </p:nvSpPr>
          <p:spPr bwMode="auto">
            <a:xfrm flipV="1">
              <a:off x="0" y="1097186"/>
              <a:ext cx="457200" cy="36000"/>
            </a:xfrm>
            <a:prstGeom prst="rect">
              <a:avLst/>
            </a:prstGeom>
            <a:solidFill>
              <a:srgbClr val="00549F"/>
            </a:solidFill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algn="r" rtl="0" eaLnBrk="0" fontAlgn="base" hangingPunct="0">
                <a:spcBef>
                  <a:spcPct val="0"/>
                </a:spcBef>
                <a:spcAft>
                  <a:spcPct val="0"/>
                </a:spcAft>
                <a:defRPr sz="1200" kern="1200">
                  <a:solidFill>
                    <a:schemeClr val="bg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9pPr>
            </a:lstStyle>
            <a:p>
              <a:pPr>
                <a:defRPr/>
              </a:pPr>
              <a:endParaRPr lang="de-DE" sz="1200" dirty="0">
                <a:solidFill>
                  <a:srgbClr val="D3D9DD"/>
                </a:solidFill>
              </a:endParaRPr>
            </a:p>
          </p:txBody>
        </p:sp>
        <p:sp>
          <p:nvSpPr>
            <p:cNvPr id="15" name="Rectangle 6"/>
            <p:cNvSpPr txBox="1">
              <a:spLocks noChangeArrowheads="1"/>
            </p:cNvSpPr>
            <p:nvPr userDrawn="1"/>
          </p:nvSpPr>
          <p:spPr bwMode="auto">
            <a:xfrm flipV="1">
              <a:off x="8728364" y="1097186"/>
              <a:ext cx="415636" cy="36000"/>
            </a:xfrm>
            <a:prstGeom prst="rect">
              <a:avLst/>
            </a:prstGeom>
            <a:solidFill>
              <a:srgbClr val="00549F"/>
            </a:solidFill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algn="r" rtl="0" eaLnBrk="0" fontAlgn="base" hangingPunct="0">
                <a:spcBef>
                  <a:spcPct val="0"/>
                </a:spcBef>
                <a:spcAft>
                  <a:spcPct val="0"/>
                </a:spcAft>
                <a:defRPr sz="1200" kern="1200">
                  <a:solidFill>
                    <a:schemeClr val="bg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9pPr>
            </a:lstStyle>
            <a:p>
              <a:pPr>
                <a:defRPr/>
              </a:pPr>
              <a:endParaRPr lang="de-DE" sz="1200" dirty="0">
                <a:solidFill>
                  <a:srgbClr val="D3D9DD"/>
                </a:solidFill>
              </a:endParaRPr>
            </a:p>
          </p:txBody>
        </p:sp>
        <p:sp>
          <p:nvSpPr>
            <p:cNvPr id="16" name="Rectangle 6"/>
            <p:cNvSpPr txBox="1">
              <a:spLocks noChangeArrowheads="1"/>
            </p:cNvSpPr>
            <p:nvPr userDrawn="1"/>
          </p:nvSpPr>
          <p:spPr bwMode="auto">
            <a:xfrm flipV="1">
              <a:off x="613871" y="1097186"/>
              <a:ext cx="7977877" cy="36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algn="r" rtl="0" eaLnBrk="0" fontAlgn="base" hangingPunct="0">
                <a:spcBef>
                  <a:spcPct val="0"/>
                </a:spcBef>
                <a:spcAft>
                  <a:spcPct val="0"/>
                </a:spcAft>
                <a:defRPr sz="1200" kern="1200">
                  <a:solidFill>
                    <a:schemeClr val="bg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9pPr>
            </a:lstStyle>
            <a:p>
              <a:pPr algn="ctr">
                <a:defRPr/>
              </a:pPr>
              <a:endParaRPr lang="de-DE" sz="1200" dirty="0">
                <a:solidFill>
                  <a:srgbClr val="D3D9DD"/>
                </a:solidFill>
              </a:endParaRPr>
            </a:p>
          </p:txBody>
        </p:sp>
      </p:grpSp>
      <p:sp>
        <p:nvSpPr>
          <p:cNvPr id="1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016000" y="6305550"/>
            <a:ext cx="719223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0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altLang="zh-CN" b="0" dirty="0">
                <a:latin typeface="黑体" panose="02010609060101010101" pitchFamily="49" charset="-122"/>
                <a:ea typeface="黑体" panose="02010609060101010101" pitchFamily="49" charset="-122"/>
              </a:rPr>
              <a:t>BCRC Analog IC Technologies</a:t>
            </a:r>
            <a:endParaRPr lang="de-DE" altLang="zh-CN" b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196509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图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818495" y="1196752"/>
            <a:ext cx="10637169" cy="497724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de-DE" noProof="0"/>
          </a:p>
        </p:txBody>
      </p:sp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818495" y="188640"/>
            <a:ext cx="10637169" cy="8382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de-DE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z="1400"/>
            </a:lvl1pPr>
          </a:lstStyle>
          <a:p>
            <a:pPr>
              <a:defRPr/>
            </a:pPr>
            <a:fld id="{23241118-E9D6-445B-AE54-D0A66715DDCB}" type="slidenum">
              <a:rPr lang="de-DE" smtClean="0"/>
              <a:pPr>
                <a:defRPr/>
              </a:pPr>
              <a:t>‹#›</a:t>
            </a:fld>
            <a:endParaRPr lang="de-DE" dirty="0">
              <a:solidFill>
                <a:srgbClr val="D3D9DD"/>
              </a:solidFill>
            </a:endParaRPr>
          </a:p>
        </p:txBody>
      </p:sp>
      <p:grpSp>
        <p:nvGrpSpPr>
          <p:cNvPr id="14" name="Gruppieren 13"/>
          <p:cNvGrpSpPr/>
          <p:nvPr/>
        </p:nvGrpSpPr>
        <p:grpSpPr>
          <a:xfrm>
            <a:off x="0" y="1097186"/>
            <a:ext cx="12192000" cy="36000"/>
            <a:chOff x="0" y="1097186"/>
            <a:chExt cx="9144000" cy="36000"/>
          </a:xfrm>
        </p:grpSpPr>
        <p:sp>
          <p:nvSpPr>
            <p:cNvPr id="15" name="Rectangle 6"/>
            <p:cNvSpPr txBox="1">
              <a:spLocks noChangeArrowheads="1"/>
            </p:cNvSpPr>
            <p:nvPr userDrawn="1"/>
          </p:nvSpPr>
          <p:spPr bwMode="auto">
            <a:xfrm flipV="1">
              <a:off x="0" y="1097186"/>
              <a:ext cx="457200" cy="36000"/>
            </a:xfrm>
            <a:prstGeom prst="rect">
              <a:avLst/>
            </a:prstGeom>
            <a:solidFill>
              <a:srgbClr val="00549F"/>
            </a:solidFill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algn="r" rtl="0" eaLnBrk="0" fontAlgn="base" hangingPunct="0">
                <a:spcBef>
                  <a:spcPct val="0"/>
                </a:spcBef>
                <a:spcAft>
                  <a:spcPct val="0"/>
                </a:spcAft>
                <a:defRPr sz="1200" kern="1200">
                  <a:solidFill>
                    <a:schemeClr val="bg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9pPr>
            </a:lstStyle>
            <a:p>
              <a:pPr>
                <a:defRPr/>
              </a:pPr>
              <a:endParaRPr lang="de-DE" sz="1200" dirty="0">
                <a:solidFill>
                  <a:srgbClr val="D3D9DD"/>
                </a:solidFill>
              </a:endParaRPr>
            </a:p>
          </p:txBody>
        </p:sp>
        <p:sp>
          <p:nvSpPr>
            <p:cNvPr id="16" name="Rectangle 6"/>
            <p:cNvSpPr txBox="1">
              <a:spLocks noChangeArrowheads="1"/>
            </p:cNvSpPr>
            <p:nvPr userDrawn="1"/>
          </p:nvSpPr>
          <p:spPr bwMode="auto">
            <a:xfrm flipV="1">
              <a:off x="8728364" y="1097186"/>
              <a:ext cx="415636" cy="36000"/>
            </a:xfrm>
            <a:prstGeom prst="rect">
              <a:avLst/>
            </a:prstGeom>
            <a:solidFill>
              <a:srgbClr val="00549F"/>
            </a:solidFill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algn="r" rtl="0" eaLnBrk="0" fontAlgn="base" hangingPunct="0">
                <a:spcBef>
                  <a:spcPct val="0"/>
                </a:spcBef>
                <a:spcAft>
                  <a:spcPct val="0"/>
                </a:spcAft>
                <a:defRPr sz="1200" kern="1200">
                  <a:solidFill>
                    <a:schemeClr val="bg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9pPr>
            </a:lstStyle>
            <a:p>
              <a:pPr>
                <a:defRPr/>
              </a:pPr>
              <a:endParaRPr lang="de-DE" sz="1200" dirty="0">
                <a:solidFill>
                  <a:srgbClr val="D3D9DD"/>
                </a:solidFill>
              </a:endParaRPr>
            </a:p>
          </p:txBody>
        </p:sp>
        <p:sp>
          <p:nvSpPr>
            <p:cNvPr id="17" name="Rectangle 6"/>
            <p:cNvSpPr txBox="1">
              <a:spLocks noChangeArrowheads="1"/>
            </p:cNvSpPr>
            <p:nvPr userDrawn="1"/>
          </p:nvSpPr>
          <p:spPr bwMode="auto">
            <a:xfrm flipV="1">
              <a:off x="613871" y="1097186"/>
              <a:ext cx="7977877" cy="36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algn="r" rtl="0" eaLnBrk="0" fontAlgn="base" hangingPunct="0">
                <a:spcBef>
                  <a:spcPct val="0"/>
                </a:spcBef>
                <a:spcAft>
                  <a:spcPct val="0"/>
                </a:spcAft>
                <a:defRPr sz="1200" kern="1200">
                  <a:solidFill>
                    <a:schemeClr val="bg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9pPr>
            </a:lstStyle>
            <a:p>
              <a:pPr algn="ctr">
                <a:defRPr/>
              </a:pPr>
              <a:endParaRPr lang="de-DE" sz="1200" dirty="0">
                <a:solidFill>
                  <a:srgbClr val="D3D9DD"/>
                </a:solidFill>
              </a:endParaRPr>
            </a:p>
          </p:txBody>
        </p:sp>
      </p:grpSp>
      <p:sp>
        <p:nvSpPr>
          <p:cNvPr id="1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016000" y="6305550"/>
            <a:ext cx="719223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0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altLang="zh-CN" b="0" dirty="0">
                <a:latin typeface="黑体" panose="02010609060101010101" pitchFamily="49" charset="-122"/>
                <a:ea typeface="黑体" panose="02010609060101010101" pitchFamily="49" charset="-122"/>
              </a:rPr>
              <a:t>BCRC Analog IC Technologies</a:t>
            </a:r>
            <a:endParaRPr lang="de-DE" altLang="zh-CN" b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1481365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z="1400"/>
            </a:lvl1pPr>
          </a:lstStyle>
          <a:p>
            <a:pPr>
              <a:defRPr/>
            </a:pPr>
            <a:fld id="{132A5420-A4CC-4601-9260-FC208C9BE244}" type="slidenum">
              <a:rPr lang="de-DE" smtClean="0"/>
              <a:pPr>
                <a:defRPr/>
              </a:pPr>
              <a:t>‹#›</a:t>
            </a:fld>
            <a:endParaRPr lang="de-DE" dirty="0">
              <a:solidFill>
                <a:srgbClr val="D3D9DD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016000" y="6305550"/>
            <a:ext cx="719223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0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altLang="zh-CN" b="0" dirty="0">
                <a:latin typeface="黑体" panose="02010609060101010101" pitchFamily="49" charset="-122"/>
                <a:ea typeface="黑体" panose="02010609060101010101" pitchFamily="49" charset="-122"/>
              </a:rPr>
              <a:t>BCRC Analog IC Technologies</a:t>
            </a:r>
            <a:endParaRPr lang="de-DE" altLang="zh-CN" b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7645263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结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32721" y="1620000"/>
            <a:ext cx="8539609" cy="3105145"/>
          </a:xfrm>
        </p:spPr>
        <p:txBody>
          <a:bodyPr bIns="45720" anchor="b"/>
          <a:lstStyle>
            <a:lvl1pPr marL="0" indent="0">
              <a:buFont typeface="Wingdings" pitchFamily="1" charset="2"/>
              <a:buNone/>
              <a:defRPr sz="1400"/>
            </a:lvl1pPr>
          </a:lstStyle>
          <a:p>
            <a:pPr lvl="0"/>
            <a:r>
              <a:rPr lang="zh-CN" altLang="en-US"/>
              <a:t>单击以编辑母版副标题样式</a:t>
            </a:r>
            <a:endParaRPr lang="de-DE" dirty="0"/>
          </a:p>
        </p:txBody>
      </p:sp>
      <p:grpSp>
        <p:nvGrpSpPr>
          <p:cNvPr id="7" name="Gruppieren 18"/>
          <p:cNvGrpSpPr/>
          <p:nvPr userDrawn="1"/>
        </p:nvGrpSpPr>
        <p:grpSpPr>
          <a:xfrm>
            <a:off x="6101812" y="447675"/>
            <a:ext cx="5178765" cy="902618"/>
            <a:chOff x="5086255" y="447675"/>
            <a:chExt cx="3374177" cy="902618"/>
          </a:xfrm>
        </p:grpSpPr>
        <p:sp>
          <p:nvSpPr>
            <p:cNvPr id="9" name="Rectangle 2"/>
            <p:cNvSpPr txBox="1">
              <a:spLocks noChangeArrowheads="1"/>
            </p:cNvSpPr>
            <p:nvPr userDrawn="1"/>
          </p:nvSpPr>
          <p:spPr bwMode="auto">
            <a:xfrm>
              <a:off x="6145901" y="447675"/>
              <a:ext cx="2242523" cy="9026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>
              <a:lvl1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00549F"/>
                  </a:solidFill>
                  <a:latin typeface="+mj-lt"/>
                  <a:ea typeface="+mj-ea"/>
                  <a:cs typeface="+mj-cs"/>
                </a:defRPr>
              </a:lvl1pPr>
              <a:lvl2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549F"/>
                  </a:solidFill>
                  <a:latin typeface="Arial" charset="0"/>
                  <a:ea typeface="ヒラギノ角ゴ Pro W3" pitchFamily="1" charset="-128"/>
                </a:defRPr>
              </a:lvl2pPr>
              <a:lvl3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549F"/>
                  </a:solidFill>
                  <a:latin typeface="Arial" charset="0"/>
                  <a:ea typeface="ヒラギノ角ゴ Pro W3" pitchFamily="1" charset="-128"/>
                </a:defRPr>
              </a:lvl3pPr>
              <a:lvl4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549F"/>
                  </a:solidFill>
                  <a:latin typeface="Arial" charset="0"/>
                  <a:ea typeface="ヒラギノ角ゴ Pro W3" pitchFamily="1" charset="-128"/>
                </a:defRPr>
              </a:lvl4pPr>
              <a:lvl5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549F"/>
                  </a:solidFill>
                  <a:latin typeface="Arial" charset="0"/>
                  <a:ea typeface="ヒラギノ角ゴ Pro W3" pitchFamily="1" charset="-128"/>
                </a:defRPr>
              </a:lvl5pPr>
              <a:lvl6pPr marL="4572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549F"/>
                  </a:solidFill>
                  <a:latin typeface="Arial" charset="0"/>
                  <a:ea typeface="ヒラギノ角ゴ Pro W3" pitchFamily="1" charset="-128"/>
                </a:defRPr>
              </a:lvl6pPr>
              <a:lvl7pPr marL="9144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549F"/>
                  </a:solidFill>
                  <a:latin typeface="Arial" charset="0"/>
                  <a:ea typeface="ヒラギノ角ゴ Pro W3" pitchFamily="1" charset="-128"/>
                </a:defRPr>
              </a:lvl7pPr>
              <a:lvl8pPr marL="13716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549F"/>
                  </a:solidFill>
                  <a:latin typeface="Arial" charset="0"/>
                  <a:ea typeface="ヒラギノ角ゴ Pro W3" pitchFamily="1" charset="-128"/>
                </a:defRPr>
              </a:lvl8pPr>
              <a:lvl9pPr marL="18288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549F"/>
                  </a:solidFill>
                  <a:latin typeface="Arial" charset="0"/>
                  <a:ea typeface="ヒラギノ角ゴ Pro W3" pitchFamily="1" charset="-128"/>
                </a:defRPr>
              </a:lvl9pPr>
            </a:lstStyle>
            <a:p>
              <a:pPr algn="l">
                <a:defRPr/>
              </a:pPr>
              <a:r>
                <a:rPr lang="zh-CN" altLang="en-US" sz="1800" b="0" dirty="0"/>
                <a:t>脑神经信号采集模拟前端</a:t>
              </a:r>
              <a:endParaRPr lang="en-US" altLang="zh-CN" sz="1800" b="0" dirty="0"/>
            </a:p>
            <a:p>
              <a:pPr algn="l">
                <a:defRPr/>
              </a:pPr>
              <a:endParaRPr lang="de-DE" altLang="zh-CN" sz="1800" b="0" dirty="0">
                <a:latin typeface="黑体" panose="02010609060101010101" pitchFamily="49" charset="-122"/>
                <a:ea typeface="+mj-ea"/>
              </a:endParaRPr>
            </a:p>
            <a:p>
              <a:pPr>
                <a:defRPr/>
              </a:pPr>
              <a:r>
                <a:rPr lang="zh-CN" altLang="en-US" sz="1800" b="0" dirty="0">
                  <a:latin typeface="黑体" panose="02010609060101010101" pitchFamily="49" charset="-122"/>
                  <a:ea typeface="+mj-ea"/>
                </a:rPr>
                <a:t>吕良剑</a:t>
              </a:r>
              <a:r>
                <a:rPr lang="de-DE" altLang="zh-CN" sz="1800" b="0" dirty="0">
                  <a:latin typeface="黑体" panose="02010609060101010101" pitchFamily="49" charset="-122"/>
                  <a:ea typeface="+mj-ea"/>
                </a:rPr>
                <a:t> | 2017-01-04</a:t>
              </a:r>
            </a:p>
          </p:txBody>
        </p:sp>
        <p:cxnSp>
          <p:nvCxnSpPr>
            <p:cNvPr id="10" name="Gerade Verbindung 20"/>
            <p:cNvCxnSpPr/>
            <p:nvPr userDrawn="1"/>
          </p:nvCxnSpPr>
          <p:spPr bwMode="auto">
            <a:xfrm>
              <a:off x="5086255" y="921420"/>
              <a:ext cx="3374177" cy="0"/>
            </a:xfrm>
            <a:prstGeom prst="line">
              <a:avLst/>
            </a:prstGeom>
            <a:solidFill>
              <a:schemeClr val="accent1"/>
            </a:solidFill>
            <a:ln w="2286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5627" y="349921"/>
            <a:ext cx="3251653" cy="1066949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445" y="349920"/>
            <a:ext cx="1517651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060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D176C5-4F55-4E9B-B78E-E66E7ADF6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198B96-9A6B-407F-85A0-27E0686697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277A27-76FD-43D2-B265-CE0119810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B13B1-98C7-4DB7-AE0E-D4EE1C0B40D3}" type="datetimeFigureOut">
              <a:rPr lang="zh-CN" altLang="en-US" smtClean="0"/>
              <a:t>2019/3/28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2E276B-820E-48E6-8ABD-DA0999BAF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587C24-7E5D-4992-A6A6-5D9C80D35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8B982-C05E-407A-A269-33F5DDD37A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7626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A97811-BCD2-4754-B96A-4E03B11A4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F32287E-D9A7-4CD1-BF6B-83FDEFBF00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DF79EB-9028-486A-BD44-833E68B3C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B13B1-98C7-4DB7-AE0E-D4EE1C0B40D3}" type="datetimeFigureOut">
              <a:rPr lang="zh-CN" altLang="en-US" smtClean="0"/>
              <a:t>2019/3/28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8F886F-CC49-4D8D-A81A-EDA9D2639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8C3C29-2030-45B6-84C1-9FE4FDF8D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8B982-C05E-407A-A269-33F5DDD37A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6573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BCC319-D01F-4D6E-81AA-D675BE5A9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2DD97B-2082-4699-80EB-C4F4667704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7C923BB-465E-4346-A91C-DCB4EE446A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DE598FF-2C7F-412A-A871-B8F7FCB43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B13B1-98C7-4DB7-AE0E-D4EE1C0B40D3}" type="datetimeFigureOut">
              <a:rPr lang="zh-CN" altLang="en-US" smtClean="0"/>
              <a:t>2019/3/28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7E034E9-1BA3-4930-A366-61445E2F2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9DD54F4-4932-44A7-8770-C6EA67541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8B982-C05E-407A-A269-33F5DDD37A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6120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13BC14-368B-465F-B591-31EA8B36B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9C221DC-7D74-46C8-9952-4581E3634B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2896E5B-F174-4207-A675-95A6DD823A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877D8A4-09BE-4864-80E3-C5764858B2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B3D57BF-601F-44CC-B9B8-F27AFE0409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1EBDE42-BE9C-4DDF-BAD1-031BD3110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B13B1-98C7-4DB7-AE0E-D4EE1C0B40D3}" type="datetimeFigureOut">
              <a:rPr lang="zh-CN" altLang="en-US" smtClean="0"/>
              <a:t>2019/3/28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38823AA-1D7E-4891-9694-46810B012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2957256-D666-41C8-BDA0-086ACBA0D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8B982-C05E-407A-A269-33F5DDD37A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8166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78ADF4-9C3E-4C4F-8BDF-C525927C4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38E60E3-8A96-442D-B9D1-319E8FE80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B13B1-98C7-4DB7-AE0E-D4EE1C0B40D3}" type="datetimeFigureOut">
              <a:rPr lang="zh-CN" altLang="en-US" smtClean="0"/>
              <a:t>2019/3/28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412601F-B84D-49D6-8FD9-33826989E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694F920-35C3-4092-ADCE-0E06B6F8E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8B982-C05E-407A-A269-33F5DDD37A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2901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2473303-E0FA-4565-AA66-85ED87B27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B13B1-98C7-4DB7-AE0E-D4EE1C0B40D3}" type="datetimeFigureOut">
              <a:rPr lang="zh-CN" altLang="en-US" smtClean="0"/>
              <a:t>2019/3/28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129829A-DE31-4AF8-9E54-BD65A5FCF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E58C913-0521-4971-B578-37F6EF245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8B982-C05E-407A-A269-33F5DDD37A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2864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20D9FC-97B7-4F52-9A12-A75F2B4EB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3B6511-A007-478F-BE41-227F0B46D5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885D15B-1788-455B-910C-4B4543D2FE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342DC84-6C70-41C5-9C60-6B9C9853C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B13B1-98C7-4DB7-AE0E-D4EE1C0B40D3}" type="datetimeFigureOut">
              <a:rPr lang="zh-CN" altLang="en-US" smtClean="0"/>
              <a:t>2019/3/28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BF60DE8-59E8-450B-A2F1-029CA80B0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0931829-F2FA-48C6-8DC6-EBA4ABED4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8B982-C05E-407A-A269-33F5DDD37A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4475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EEB77B-653B-4DF4-80DA-F07FBA730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F56F76E-7465-4B21-A0B4-4551CC7B4C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FCAA046-51CD-4058-A47C-6317C47E00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73EA149-14BD-4999-A544-757D6FDE3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B13B1-98C7-4DB7-AE0E-D4EE1C0B40D3}" type="datetimeFigureOut">
              <a:rPr lang="zh-CN" altLang="en-US" smtClean="0"/>
              <a:t>2019/3/28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73F475B-A578-4482-92F0-E87B8AA2B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21C944A-73F2-4273-8A63-43E884712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8B982-C05E-407A-A269-33F5DDD37A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5029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16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15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4E70974-CD32-4810-8530-ED2FAA01A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1735A0B-09E1-4FAF-AECF-3A489D0643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C93AA4-17F7-40F6-8461-02B62732E2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B13B1-98C7-4DB7-AE0E-D4EE1C0B40D3}" type="datetimeFigureOut">
              <a:rPr lang="zh-CN" altLang="en-US" smtClean="0"/>
              <a:t>2019/3/28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435ECE-BAD6-4BCC-8650-41C91E2AC4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872E8A-383A-4373-ACF1-6CB8CFB225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58B982-C05E-407A-A269-33F5DDD37A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6086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18495" y="188640"/>
            <a:ext cx="10637169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  <a:endParaRPr lang="de-DE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8495" y="1268760"/>
            <a:ext cx="10637169" cy="4751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第一级</a:t>
            </a:r>
            <a:endParaRPr lang="de-DE" dirty="0"/>
          </a:p>
          <a:p>
            <a:pPr lvl="1"/>
            <a:r>
              <a:rPr lang="zh-CN" altLang="en-US" dirty="0"/>
              <a:t>第二级</a:t>
            </a:r>
            <a:endParaRPr lang="de-DE" dirty="0"/>
          </a:p>
          <a:p>
            <a:pPr lvl="2"/>
            <a:r>
              <a:rPr lang="zh-CN" altLang="en-US" dirty="0"/>
              <a:t>第三级</a:t>
            </a:r>
            <a:endParaRPr lang="de-DE" dirty="0"/>
          </a:p>
          <a:p>
            <a:pPr lvl="3"/>
            <a:r>
              <a:rPr lang="zh-CN" altLang="en-US" dirty="0"/>
              <a:t>第四级</a:t>
            </a:r>
            <a:endParaRPr lang="de-DE" dirty="0"/>
          </a:p>
          <a:p>
            <a:pPr lvl="4"/>
            <a:r>
              <a:rPr lang="zh-CN" altLang="en-US" dirty="0"/>
              <a:t>第五级</a:t>
            </a:r>
            <a:endParaRPr lang="de-DE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016000" y="6305550"/>
            <a:ext cx="719223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0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altLang="zh-CN" b="0" dirty="0">
                <a:latin typeface="黑体" panose="02010609060101010101" pitchFamily="49" charset="-122"/>
                <a:ea typeface="黑体" panose="02010609060101010101" pitchFamily="49" charset="-122"/>
              </a:rPr>
              <a:t>BCRC Analog IC Technologies</a:t>
            </a:r>
            <a:endParaRPr lang="de-DE" altLang="zh-CN" b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0" y="6318250"/>
            <a:ext cx="609600" cy="381000"/>
          </a:xfrm>
          <a:prstGeom prst="rect">
            <a:avLst/>
          </a:prstGeom>
          <a:solidFill>
            <a:srgbClr val="00549F"/>
          </a:solidFill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23241118-E9D6-445B-AE54-D0A66715DDCB}" type="slidenum">
              <a:rPr lang="de-DE" smtClean="0"/>
              <a:pPr>
                <a:defRPr/>
              </a:pPr>
              <a:t>‹#›</a:t>
            </a:fld>
            <a:endParaRPr lang="de-DE" dirty="0">
              <a:solidFill>
                <a:srgbClr val="D3D9DD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9093" y="6165304"/>
            <a:ext cx="1316572" cy="4320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6373" y="6165304"/>
            <a:ext cx="573600" cy="4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616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549F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549F"/>
          </a:solidFill>
          <a:latin typeface="Arial" charset="0"/>
          <a:ea typeface="ヒラギノ角ゴ Pro W3" pitchFamily="1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549F"/>
          </a:solidFill>
          <a:latin typeface="Arial" charset="0"/>
          <a:ea typeface="ヒラギノ角ゴ Pro W3" pitchFamily="1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549F"/>
          </a:solidFill>
          <a:latin typeface="Arial" charset="0"/>
          <a:ea typeface="ヒラギノ角ゴ Pro W3" pitchFamily="1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549F"/>
          </a:solidFill>
          <a:latin typeface="Arial" charset="0"/>
          <a:ea typeface="ヒラギノ角ゴ Pro W3" pitchFamily="1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549F"/>
          </a:solidFill>
          <a:latin typeface="Arial" charset="0"/>
          <a:ea typeface="ヒラギノ角ゴ Pro W3" pitchFamily="1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549F"/>
          </a:solidFill>
          <a:latin typeface="Arial" charset="0"/>
          <a:ea typeface="ヒラギノ角ゴ Pro W3" pitchFamily="1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549F"/>
          </a:solidFill>
          <a:latin typeface="Arial" charset="0"/>
          <a:ea typeface="ヒラギノ角ゴ Pro W3" pitchFamily="1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549F"/>
          </a:solidFill>
          <a:latin typeface="Arial" charset="0"/>
          <a:ea typeface="ヒラギノ角ゴ Pro W3" pitchFamily="1" charset="-128"/>
        </a:defRPr>
      </a:lvl9pPr>
    </p:titleStyle>
    <p:bodyStyle>
      <a:lvl1pPr marL="474663" indent="-474663" algn="l" rtl="0" eaLnBrk="1" fontAlgn="base" hangingPunct="1">
        <a:spcBef>
          <a:spcPct val="20000"/>
        </a:spcBef>
        <a:spcAft>
          <a:spcPct val="0"/>
        </a:spcAft>
        <a:buClr>
          <a:srgbClr val="00549F"/>
        </a:buClr>
        <a:buFont typeface="Wingdings" pitchFamily="2" charset="2"/>
        <a:buChar char="n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950913" indent="-285750" algn="l" rtl="0" eaLnBrk="1" fontAlgn="base" hangingPunct="1">
        <a:spcBef>
          <a:spcPct val="20000"/>
        </a:spcBef>
        <a:spcAft>
          <a:spcPct val="0"/>
        </a:spcAft>
        <a:buClr>
          <a:srgbClr val="00549F"/>
        </a:buClr>
        <a:buSzPct val="100000"/>
        <a:buFont typeface="Arial" pitchFamily="34" charset="0"/>
        <a:buChar char="►"/>
        <a:defRPr sz="2000">
          <a:solidFill>
            <a:schemeClr val="tx1"/>
          </a:solidFill>
          <a:latin typeface="+mn-lt"/>
          <a:ea typeface="+mn-ea"/>
        </a:defRPr>
      </a:lvl2pPr>
      <a:lvl3pPr marL="1370013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rgbClr val="4C4C4C"/>
          </a:solidFill>
          <a:latin typeface="+mn-lt"/>
          <a:ea typeface="+mn-ea"/>
        </a:defRPr>
      </a:lvl3pPr>
      <a:lvl4pPr marL="1789113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rgbClr val="4C4C4C"/>
          </a:solidFill>
          <a:latin typeface="+mn-lt"/>
          <a:ea typeface="+mn-ea"/>
        </a:defRPr>
      </a:lvl4pPr>
      <a:lvl5pPr marL="2208213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rgbClr val="4C4C4C"/>
          </a:solidFill>
          <a:latin typeface="+mn-lt"/>
          <a:ea typeface="+mn-ea"/>
        </a:defRPr>
      </a:lvl5pPr>
      <a:lvl6pPr marL="2665413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rgbClr val="4C4C4C"/>
          </a:solidFill>
          <a:latin typeface="+mn-lt"/>
          <a:ea typeface="+mn-ea"/>
        </a:defRPr>
      </a:lvl6pPr>
      <a:lvl7pPr marL="3122613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rgbClr val="4C4C4C"/>
          </a:solidFill>
          <a:latin typeface="+mn-lt"/>
          <a:ea typeface="+mn-ea"/>
        </a:defRPr>
      </a:lvl7pPr>
      <a:lvl8pPr marL="3579813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rgbClr val="4C4C4C"/>
          </a:solidFill>
          <a:latin typeface="+mn-lt"/>
          <a:ea typeface="+mn-ea"/>
        </a:defRPr>
      </a:lvl8pPr>
      <a:lvl9pPr marL="4037013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rgbClr val="4C4C4C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681" y="2396971"/>
            <a:ext cx="11105966" cy="1970844"/>
          </a:xfrm>
        </p:spPr>
        <p:txBody>
          <a:bodyPr/>
          <a:lstStyle/>
          <a:p>
            <a:pPr algn="ctr"/>
            <a:r>
              <a:rPr lang="en-US" altLang="zh-CN" dirty="0"/>
              <a:t>A 1.42TOPS/W Deep Convolutional Neural Network Recognition Processor for Intelligent IoE Systems</a:t>
            </a:r>
            <a:r>
              <a:rPr lang="en-US" altLang="zh-CN" sz="2800" dirty="0"/>
              <a:t> </a:t>
            </a:r>
            <a:br>
              <a:rPr lang="en-US" altLang="zh-CN" sz="2800" dirty="0"/>
            </a:br>
            <a:br>
              <a:rPr lang="en-US" altLang="zh-CN" sz="2800" dirty="0"/>
            </a:br>
            <a:endParaRPr lang="de-DE" sz="2800" dirty="0"/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5375921" y="4725144"/>
            <a:ext cx="3048988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549F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549F"/>
                </a:solidFill>
                <a:latin typeface="Arial" charset="0"/>
                <a:ea typeface="ヒラギノ角ゴ Pro W3" pitchFamily="1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549F"/>
                </a:solidFill>
                <a:latin typeface="Arial" charset="0"/>
                <a:ea typeface="ヒラギノ角ゴ Pro W3" pitchFamily="1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549F"/>
                </a:solidFill>
                <a:latin typeface="Arial" charset="0"/>
                <a:ea typeface="ヒラギノ角ゴ Pro W3" pitchFamily="1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549F"/>
                </a:solidFill>
                <a:latin typeface="Arial" charset="0"/>
                <a:ea typeface="ヒラギノ角ゴ Pro W3" pitchFamily="1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549F"/>
                </a:solidFill>
                <a:latin typeface="Arial" charset="0"/>
                <a:ea typeface="ヒラギノ角ゴ Pro W3" pitchFamily="1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549F"/>
                </a:solidFill>
                <a:latin typeface="Arial" charset="0"/>
                <a:ea typeface="ヒラギノ角ゴ Pro W3" pitchFamily="1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549F"/>
                </a:solidFill>
                <a:latin typeface="Arial" charset="0"/>
                <a:ea typeface="ヒラギノ角ゴ Pro W3" pitchFamily="1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549F"/>
                </a:solidFill>
                <a:latin typeface="Arial" charset="0"/>
                <a:ea typeface="ヒラギノ角ゴ Pro W3" pitchFamily="1" charset="-128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549F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j-cs"/>
              </a:rPr>
              <a:t>周益</a:t>
            </a:r>
            <a:endParaRPr kumimoji="0" lang="de-DE" sz="1400" b="1" i="0" u="none" strike="noStrike" kern="0" cap="none" spc="0" normalizeH="0" baseline="0" noProof="0" dirty="0">
              <a:ln>
                <a:noFill/>
              </a:ln>
              <a:solidFill>
                <a:srgbClr val="00549F"/>
              </a:solidFill>
              <a:effectLst/>
              <a:uLnTx/>
              <a:uFillTx/>
              <a:latin typeface="Arial"/>
              <a:ea typeface="+mj-ea"/>
              <a:cs typeface="+mj-cs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6629128" y="5183091"/>
            <a:ext cx="1283341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549F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549F"/>
                </a:solidFill>
                <a:latin typeface="Arial" charset="0"/>
                <a:ea typeface="ヒラギノ角ゴ Pro W3" pitchFamily="1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549F"/>
                </a:solidFill>
                <a:latin typeface="Arial" charset="0"/>
                <a:ea typeface="ヒラギノ角ゴ Pro W3" pitchFamily="1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549F"/>
                </a:solidFill>
                <a:latin typeface="Arial" charset="0"/>
                <a:ea typeface="ヒラギノ角ゴ Pro W3" pitchFamily="1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549F"/>
                </a:solidFill>
                <a:latin typeface="Arial" charset="0"/>
                <a:ea typeface="ヒラギノ角ゴ Pro W3" pitchFamily="1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549F"/>
                </a:solidFill>
                <a:latin typeface="Arial" charset="0"/>
                <a:ea typeface="ヒラギノ角ゴ Pro W3" pitchFamily="1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549F"/>
                </a:solidFill>
                <a:latin typeface="Arial" charset="0"/>
                <a:ea typeface="ヒラギノ角ゴ Pro W3" pitchFamily="1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549F"/>
                </a:solidFill>
                <a:latin typeface="Arial" charset="0"/>
                <a:ea typeface="ヒラギノ角ゴ Pro W3" pitchFamily="1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549F"/>
                </a:solidFill>
                <a:latin typeface="Arial" charset="0"/>
                <a:ea typeface="ヒラギノ角ゴ Pro W3" pitchFamily="1" charset="-128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549F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j-cs"/>
              </a:rPr>
              <a:t>03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549F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/28/2019</a:t>
            </a:r>
            <a:endParaRPr kumimoji="0" lang="de-DE" sz="1400" b="1" i="0" u="none" strike="noStrike" kern="0" cap="none" spc="0" normalizeH="0" baseline="0" noProof="0" dirty="0">
              <a:ln>
                <a:noFill/>
              </a:ln>
              <a:solidFill>
                <a:srgbClr val="00549F"/>
              </a:solidFill>
              <a:effectLst/>
              <a:uLnTx/>
              <a:uFillTx/>
              <a:latin typeface="Arial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518997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DF98A8FA-66EB-4F24-892F-BDD859772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dirty="0"/>
              <a:t>Key Features</a:t>
            </a:r>
            <a:endParaRPr lang="zh-CN" altLang="en-US" sz="2400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BB524F5-107E-412F-9504-DBE60F1F0C6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1CD8FF9-6CFD-41B1-8D0E-A998C447F53D}" type="slidenum">
              <a:rPr kumimoji="0" lang="de-DE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rgbClr val="D3D9DD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980705C-A92E-47BC-97C6-E7A50674DE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rgbClr val="00549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BCRC Analog IC Technologies</a:t>
            </a:r>
            <a:endParaRPr kumimoji="0" lang="de-DE" altLang="zh-CN" sz="1000" b="0" i="0" u="none" strike="noStrike" kern="1200" cap="none" spc="0" normalizeH="0" baseline="0" noProof="0" dirty="0">
              <a:ln>
                <a:noFill/>
              </a:ln>
              <a:solidFill>
                <a:srgbClr val="00549F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Arial" pitchFamily="34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F27181-AF5F-41D4-A59A-E8D45F6881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3197" y="2360714"/>
            <a:ext cx="8245605" cy="2584149"/>
          </a:xfrm>
        </p:spPr>
        <p:txBody>
          <a:bodyPr/>
          <a:lstStyle/>
          <a:p>
            <a:r>
              <a:rPr lang="en-US" altLang="zh-CN" dirty="0"/>
              <a:t>Neural Processing Engine (NPE)</a:t>
            </a:r>
          </a:p>
          <a:p>
            <a:endParaRPr lang="en-US" altLang="zh-CN" dirty="0"/>
          </a:p>
          <a:p>
            <a:r>
              <a:rPr lang="en-US" altLang="zh-CN" dirty="0"/>
              <a:t>Dual-Range Multiply-Accumulate Block (DRMAC)</a:t>
            </a:r>
          </a:p>
          <a:p>
            <a:endParaRPr lang="en-US" altLang="zh-CN" dirty="0"/>
          </a:p>
          <a:p>
            <a:r>
              <a:rPr lang="en-US" altLang="zh-CN" dirty="0"/>
              <a:t>Architectural/Algorithm-level Off-chip Memory Access Reduction Scheme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62669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2F429C-4D60-4BD1-BC7D-D97AF422B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Neuron Processing Engine</a:t>
            </a:r>
            <a:endParaRPr lang="zh-CN" altLang="en-US" dirty="0"/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2FA5E40F-DA57-4E5F-8A02-EB47CF8461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1819" y="1268413"/>
            <a:ext cx="7530912" cy="4751387"/>
          </a:xfr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A10C29A-5889-443E-B364-89A952A761D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2371157-B6BF-4AAF-AEB4-83CAC59A8907}" type="slidenum">
              <a:rPr lang="de-DE" smtClean="0"/>
              <a:pPr>
                <a:defRPr/>
              </a:pPr>
              <a:t>3</a:t>
            </a:fld>
            <a:endParaRPr lang="de-DE">
              <a:solidFill>
                <a:srgbClr val="D3D9DD"/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F890A2-1893-4135-8338-633E7D38F0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zh-CN" b="0">
                <a:latin typeface="黑体" panose="02010609060101010101" pitchFamily="49" charset="-122"/>
                <a:ea typeface="黑体" panose="02010609060101010101" pitchFamily="49" charset="-122"/>
              </a:rPr>
              <a:t>BCRC Analog IC Technologies</a:t>
            </a:r>
            <a:endParaRPr lang="de-DE" altLang="zh-CN" b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896776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20F479C5-072B-4DCE-BD90-5824D8B139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1437" y="1268413"/>
            <a:ext cx="7191676" cy="4751387"/>
          </a:xfr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7E28FA3-1848-4E02-8EB5-CF66AD26A32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2371157-B6BF-4AAF-AEB4-83CAC59A8907}" type="slidenum">
              <a:rPr lang="de-DE" smtClean="0"/>
              <a:pPr>
                <a:defRPr/>
              </a:pPr>
              <a:t>4</a:t>
            </a:fld>
            <a:endParaRPr lang="de-DE">
              <a:solidFill>
                <a:srgbClr val="D3D9DD"/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386214-DDD7-469E-B2D5-A33132E6C7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zh-CN" b="0">
                <a:latin typeface="黑体" panose="02010609060101010101" pitchFamily="49" charset="-122"/>
                <a:ea typeface="黑体" panose="02010609060101010101" pitchFamily="49" charset="-122"/>
              </a:rPr>
              <a:t>BCRC Analog IC Technologies</a:t>
            </a:r>
            <a:endParaRPr lang="de-DE" altLang="zh-CN" b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55C3A695-4436-4107-A280-5D4D1E964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495" y="188640"/>
            <a:ext cx="10637169" cy="838200"/>
          </a:xfrm>
        </p:spPr>
        <p:txBody>
          <a:bodyPr/>
          <a:lstStyle/>
          <a:p>
            <a:r>
              <a:rPr lang="en-US" altLang="zh-CN" dirty="0"/>
              <a:t>Neuron Processing Engine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50396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BF93E9-5A5B-41B1-9435-EC9C9130B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Neuron Processing Engine</a:t>
            </a:r>
            <a:endParaRPr lang="zh-CN" altLang="en-US" dirty="0"/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F93665A8-21D6-47F7-897A-0621593BB6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9275" y="1268413"/>
            <a:ext cx="7035999" cy="4751387"/>
          </a:xfr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379C40A-D1C1-47D7-BE52-ACD375D27A0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2371157-B6BF-4AAF-AEB4-83CAC59A8907}" type="slidenum">
              <a:rPr lang="de-DE" smtClean="0"/>
              <a:pPr>
                <a:defRPr/>
              </a:pPr>
              <a:t>5</a:t>
            </a:fld>
            <a:endParaRPr lang="de-DE">
              <a:solidFill>
                <a:srgbClr val="D3D9DD"/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048885-C9E0-4C5E-B6C7-7F79F28930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zh-CN" b="0">
                <a:latin typeface="黑体" panose="02010609060101010101" pitchFamily="49" charset="-122"/>
                <a:ea typeface="黑体" panose="02010609060101010101" pitchFamily="49" charset="-122"/>
              </a:rPr>
              <a:t>BCRC Analog IC Technologies</a:t>
            </a:r>
            <a:endParaRPr lang="de-DE" altLang="zh-CN" b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772061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10EDC8-7FCB-468E-B85E-086ECA2E3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Dual-Range Multiply-Accumulate </a:t>
            </a:r>
            <a:endParaRPr lang="zh-CN" altLang="en-US" dirty="0"/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E349ADF3-E07B-4E68-9229-8F453BFE65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8561" y="1268413"/>
            <a:ext cx="7537428" cy="4751387"/>
          </a:xfr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DF45EA7-DE41-4814-BC71-123B80D6A1F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2371157-B6BF-4AAF-AEB4-83CAC59A8907}" type="slidenum">
              <a:rPr lang="de-DE" smtClean="0"/>
              <a:pPr>
                <a:defRPr/>
              </a:pPr>
              <a:t>6</a:t>
            </a:fld>
            <a:endParaRPr lang="de-DE">
              <a:solidFill>
                <a:srgbClr val="D3D9DD"/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DE25F7-2A6B-429A-994A-CC15B05A33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zh-CN" b="0">
                <a:latin typeface="黑体" panose="02010609060101010101" pitchFamily="49" charset="-122"/>
                <a:ea typeface="黑体" panose="02010609060101010101" pitchFamily="49" charset="-122"/>
              </a:rPr>
              <a:t>BCRC Analog IC Technologies</a:t>
            </a:r>
            <a:endParaRPr lang="de-DE" altLang="zh-CN" b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054362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4E457F-BDAD-4104-BC5C-994337A09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On-Chip Kernel Generation </a:t>
            </a:r>
            <a:endParaRPr lang="zh-CN" altLang="en-US" dirty="0"/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81823B8C-A153-481A-A970-720CE0AD90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8422" y="1268413"/>
            <a:ext cx="7877706" cy="4751387"/>
          </a:xfr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45378D5-21BF-4D4E-AA91-D43E0EE041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2371157-B6BF-4AAF-AEB4-83CAC59A8907}" type="slidenum">
              <a:rPr lang="de-DE" smtClean="0"/>
              <a:pPr>
                <a:defRPr/>
              </a:pPr>
              <a:t>7</a:t>
            </a:fld>
            <a:endParaRPr lang="de-DE">
              <a:solidFill>
                <a:srgbClr val="D3D9DD"/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846E0A-CD4A-468D-9420-18E2DA10F0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zh-CN" b="0">
                <a:latin typeface="黑体" panose="02010609060101010101" pitchFamily="49" charset="-122"/>
                <a:ea typeface="黑体" panose="02010609060101010101" pitchFamily="49" charset="-122"/>
              </a:rPr>
              <a:t>BCRC Analog IC Technologies</a:t>
            </a:r>
            <a:endParaRPr lang="de-DE" altLang="zh-CN" b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407091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CRC PPT模板">
  <a:themeElements>
    <a:clrScheme name="RWTH">
      <a:dk1>
        <a:sysClr val="windowText" lastClr="000000"/>
      </a:dk1>
      <a:lt1>
        <a:sysClr val="window" lastClr="FFFFFF"/>
      </a:lt1>
      <a:dk2>
        <a:srgbClr val="00549F"/>
      </a:dk2>
      <a:lt2>
        <a:srgbClr val="EEECE1"/>
      </a:lt2>
      <a:accent1>
        <a:srgbClr val="00549F"/>
      </a:accent1>
      <a:accent2>
        <a:srgbClr val="C0504D"/>
      </a:accent2>
      <a:accent3>
        <a:srgbClr val="9BBB59"/>
      </a:accent3>
      <a:accent4>
        <a:srgbClr val="8064A2"/>
      </a:accent4>
      <a:accent5>
        <a:srgbClr val="8EBAE5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ヒラギノ角ゴ Pro W3" pitchFamily="1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ヒラギノ角ゴ Pro W3" pitchFamily="1" charset="-128"/>
          </a:defRPr>
        </a:defPPr>
      </a:lstStyle>
    </a:lnDef>
  </a:objectDefaults>
  <a:extraClrSchemeLst>
    <a:extraClrScheme>
      <a:clrScheme name="Larissa-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-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-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-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-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-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-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DU2.potx" id="{BBAFD282-3202-417A-ABCB-2489C4086253}" vid="{CA5BB3BE-77C5-4B08-9C5C-1EDB9789F3F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506</TotalTime>
  <Words>83</Words>
  <Application>Microsoft Office PowerPoint</Application>
  <PresentationFormat>宽屏</PresentationFormat>
  <Paragraphs>26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等线</vt:lpstr>
      <vt:lpstr>等线 Light</vt:lpstr>
      <vt:lpstr>黑体</vt:lpstr>
      <vt:lpstr>Arial</vt:lpstr>
      <vt:lpstr>Wingdings</vt:lpstr>
      <vt:lpstr>Office 主题​​</vt:lpstr>
      <vt:lpstr>BCRC PPT模板</vt:lpstr>
      <vt:lpstr>A 1.42TOPS/W Deep Convolutional Neural Network Recognition Processor for Intelligent IoE Systems   </vt:lpstr>
      <vt:lpstr>Key Features</vt:lpstr>
      <vt:lpstr>Neuron Processing Engine</vt:lpstr>
      <vt:lpstr>Neuron Processing Engine</vt:lpstr>
      <vt:lpstr>Neuron Processing Engine</vt:lpstr>
      <vt:lpstr>Dual-Range Multiply-Accumulate </vt:lpstr>
      <vt:lpstr>On-Chip Kernel Generation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Key Features</dc:title>
  <dc:creator>Windows 用户</dc:creator>
  <cp:lastModifiedBy>Windows 用户</cp:lastModifiedBy>
  <cp:revision>5</cp:revision>
  <dcterms:created xsi:type="dcterms:W3CDTF">2019-03-27T22:56:14Z</dcterms:created>
  <dcterms:modified xsi:type="dcterms:W3CDTF">2019-03-28T07:22:58Z</dcterms:modified>
</cp:coreProperties>
</file>