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8"/>
  </p:notesMasterIdLst>
  <p:handoutMasterIdLst>
    <p:handoutMasterId r:id="rId9"/>
  </p:handoutMasterIdLst>
  <p:sldIdLst>
    <p:sldId id="422" r:id="rId2"/>
    <p:sldId id="439" r:id="rId3"/>
    <p:sldId id="440" r:id="rId4"/>
    <p:sldId id="347" r:id="rId5"/>
    <p:sldId id="373" r:id="rId6"/>
    <p:sldId id="438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B1"/>
    <a:srgbClr val="F28AD4"/>
    <a:srgbClr val="92106D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0929" autoAdjust="0"/>
  </p:normalViewPr>
  <p:slideViewPr>
    <p:cSldViewPr>
      <p:cViewPr>
        <p:scale>
          <a:sx n="100" d="100"/>
          <a:sy n="100" d="100"/>
        </p:scale>
        <p:origin x="97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18.12.2019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Last week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539552" y="5072074"/>
            <a:ext cx="1285883" cy="1285884"/>
          </a:xfrm>
          <a:prstGeom prst="cube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400666" y="4061537"/>
            <a:ext cx="1285884" cy="571504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肘形连接符 65"/>
          <p:cNvCxnSpPr>
            <a:cxnSpLocks/>
            <a:stCxn id="40" idx="0"/>
            <a:endCxn id="64" idx="2"/>
          </p:cNvCxnSpPr>
          <p:nvPr/>
        </p:nvCxnSpPr>
        <p:spPr bwMode="auto">
          <a:xfrm rot="16200000" flipV="1">
            <a:off x="973903" y="4702747"/>
            <a:ext cx="439033" cy="29962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400666" y="3061405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B3CD89-ACF4-48D6-9635-A820D00274CB}"/>
              </a:ext>
            </a:extLst>
          </p:cNvPr>
          <p:cNvCxnSpPr>
            <a:stCxn id="64" idx="0"/>
            <a:endCxn id="76" idx="2"/>
          </p:cNvCxnSpPr>
          <p:nvPr/>
        </p:nvCxnSpPr>
        <p:spPr bwMode="auto">
          <a:xfrm flipV="1">
            <a:off x="1043608" y="3632909"/>
            <a:ext cx="0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DAC0D66-1D12-4A96-AA44-A5C9A0793451}"/>
              </a:ext>
            </a:extLst>
          </p:cNvPr>
          <p:cNvSpPr/>
          <p:nvPr/>
        </p:nvSpPr>
        <p:spPr>
          <a:xfrm>
            <a:off x="2971697" y="2510002"/>
            <a:ext cx="4752527" cy="31854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D51B0B4-D555-4524-BA6F-A8B99C9AD730}"/>
              </a:ext>
            </a:extLst>
          </p:cNvPr>
          <p:cNvSpPr/>
          <p:nvPr/>
        </p:nvSpPr>
        <p:spPr>
          <a:xfrm>
            <a:off x="3281478" y="3107127"/>
            <a:ext cx="1069860" cy="620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acc_mem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57FD38-3FBD-47F5-9231-9327974F2E08}"/>
              </a:ext>
            </a:extLst>
          </p:cNvPr>
          <p:cNvSpPr/>
          <p:nvPr/>
        </p:nvSpPr>
        <p:spPr>
          <a:xfrm>
            <a:off x="3281478" y="4317014"/>
            <a:ext cx="1069860" cy="620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qtf_mem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CA5DCF0-4633-4908-B261-1B712EC618BB}"/>
              </a:ext>
            </a:extLst>
          </p:cNvPr>
          <p:cNvSpPr/>
          <p:nvPr/>
        </p:nvSpPr>
        <p:spPr>
          <a:xfrm>
            <a:off x="5101554" y="4317013"/>
            <a:ext cx="1414661" cy="6201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pooling_mem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DCA3907-D710-41CF-B3F3-C91358C36B65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 bwMode="auto">
          <a:xfrm flipV="1">
            <a:off x="4351338" y="4627073"/>
            <a:ext cx="750216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991A5C4-3C84-42FC-989F-95A9DA4AA326}"/>
              </a:ext>
            </a:extLst>
          </p:cNvPr>
          <p:cNvCxnSpPr>
            <a:stCxn id="58" idx="2"/>
          </p:cNvCxnSpPr>
          <p:nvPr/>
        </p:nvCxnSpPr>
        <p:spPr bwMode="auto">
          <a:xfrm rot="5400000">
            <a:off x="3380127" y="3911007"/>
            <a:ext cx="620043" cy="2525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14185A3-637C-4D43-9B9E-AAD9B1FD79DD}"/>
              </a:ext>
            </a:extLst>
          </p:cNvPr>
          <p:cNvSpPr/>
          <p:nvPr/>
        </p:nvSpPr>
        <p:spPr bwMode="auto">
          <a:xfrm>
            <a:off x="6732240" y="4509120"/>
            <a:ext cx="174220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5F54079-9AD0-4A6F-9C85-167DE25FC012}"/>
              </a:ext>
            </a:extLst>
          </p:cNvPr>
          <p:cNvSpPr txBox="1"/>
          <p:nvPr/>
        </p:nvSpPr>
        <p:spPr>
          <a:xfrm>
            <a:off x="6783314" y="4220008"/>
            <a:ext cx="11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Padding mode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CF3713-A3A4-4BC2-BA15-562D30837D47}"/>
              </a:ext>
            </a:extLst>
          </p:cNvPr>
          <p:cNvSpPr/>
          <p:nvPr/>
        </p:nvSpPr>
        <p:spPr>
          <a:xfrm>
            <a:off x="785786" y="1500174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224 x 224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112 x 112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DA9BB-A804-413B-BB4B-0B32C47DC5D7}"/>
              </a:ext>
            </a:extLst>
          </p:cNvPr>
          <p:cNvSpPr txBox="1"/>
          <p:nvPr/>
        </p:nvSpPr>
        <p:spPr>
          <a:xfrm>
            <a:off x="3445525" y="41431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226 x 226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D10803C-69FA-4930-BF35-5F083C7D4728}"/>
              </a:ext>
            </a:extLst>
          </p:cNvPr>
          <p:cNvSpPr/>
          <p:nvPr/>
        </p:nvSpPr>
        <p:spPr bwMode="auto">
          <a:xfrm>
            <a:off x="2098075" y="4293095"/>
            <a:ext cx="1296144" cy="25609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8B36E-8170-45A3-834E-82D36312305F}"/>
              </a:ext>
            </a:extLst>
          </p:cNvPr>
          <p:cNvSpPr txBox="1"/>
          <p:nvPr/>
        </p:nvSpPr>
        <p:spPr>
          <a:xfrm>
            <a:off x="2267744" y="3944088"/>
            <a:ext cx="11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A47E51-8041-4FA8-9A6B-30265CE42202}"/>
              </a:ext>
            </a:extLst>
          </p:cNvPr>
          <p:cNvSpPr txBox="1"/>
          <p:nvPr/>
        </p:nvSpPr>
        <p:spPr>
          <a:xfrm>
            <a:off x="283834" y="41431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 x 224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6A85FDA-190A-474D-B9D7-E26E0E02AA9E}"/>
              </a:ext>
            </a:extLst>
          </p:cNvPr>
          <p:cNvSpPr/>
          <p:nvPr/>
        </p:nvSpPr>
        <p:spPr bwMode="auto">
          <a:xfrm>
            <a:off x="5311072" y="4293095"/>
            <a:ext cx="1296144" cy="25609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F0CC04-B724-4D0C-B91B-37985FE8EEDB}"/>
              </a:ext>
            </a:extLst>
          </p:cNvPr>
          <p:cNvSpPr txBox="1"/>
          <p:nvPr/>
        </p:nvSpPr>
        <p:spPr>
          <a:xfrm>
            <a:off x="5311072" y="39237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D541BD-0F48-4968-B39A-4C2CE6987266}"/>
              </a:ext>
            </a:extLst>
          </p:cNvPr>
          <p:cNvSpPr txBox="1"/>
          <p:nvPr/>
        </p:nvSpPr>
        <p:spPr>
          <a:xfrm>
            <a:off x="6662577" y="41431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 x 224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644E65E-648D-4B32-970D-294B731F5570}"/>
              </a:ext>
            </a:extLst>
          </p:cNvPr>
          <p:cNvSpPr/>
          <p:nvPr/>
        </p:nvSpPr>
        <p:spPr bwMode="auto">
          <a:xfrm rot="5400000">
            <a:off x="7106247" y="5079137"/>
            <a:ext cx="872789" cy="25609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4E21C5-81AB-4A3A-AB6C-E12E507CB65E}"/>
              </a:ext>
            </a:extLst>
          </p:cNvPr>
          <p:cNvSpPr txBox="1"/>
          <p:nvPr/>
        </p:nvSpPr>
        <p:spPr>
          <a:xfrm>
            <a:off x="7670689" y="4886279"/>
            <a:ext cx="11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59FDFE-E9F4-4380-9706-DB58C05D39ED}"/>
              </a:ext>
            </a:extLst>
          </p:cNvPr>
          <p:cNvSpPr txBox="1"/>
          <p:nvPr/>
        </p:nvSpPr>
        <p:spPr>
          <a:xfrm>
            <a:off x="6662577" y="573915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 x 112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Padding mode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CF3713-A3A4-4BC2-BA15-562D30837D47}"/>
              </a:ext>
            </a:extLst>
          </p:cNvPr>
          <p:cNvSpPr/>
          <p:nvPr/>
        </p:nvSpPr>
        <p:spPr>
          <a:xfrm>
            <a:off x="785786" y="1500174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112 x 112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56 x 56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DA9BB-A804-413B-BB4B-0B32C47DC5D7}"/>
              </a:ext>
            </a:extLst>
          </p:cNvPr>
          <p:cNvSpPr txBox="1"/>
          <p:nvPr/>
        </p:nvSpPr>
        <p:spPr>
          <a:xfrm>
            <a:off x="283834" y="54071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 x 114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D10803C-69FA-4930-BF35-5F083C7D4728}"/>
              </a:ext>
            </a:extLst>
          </p:cNvPr>
          <p:cNvSpPr/>
          <p:nvPr/>
        </p:nvSpPr>
        <p:spPr bwMode="auto">
          <a:xfrm rot="5400000">
            <a:off x="778803" y="4991773"/>
            <a:ext cx="782862" cy="26797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8B36E-8170-45A3-834E-82D36312305F}"/>
              </a:ext>
            </a:extLst>
          </p:cNvPr>
          <p:cNvSpPr txBox="1"/>
          <p:nvPr/>
        </p:nvSpPr>
        <p:spPr>
          <a:xfrm>
            <a:off x="1311112" y="4886084"/>
            <a:ext cx="11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A47E51-8041-4FA8-9A6B-30265CE42202}"/>
              </a:ext>
            </a:extLst>
          </p:cNvPr>
          <p:cNvSpPr txBox="1"/>
          <p:nvPr/>
        </p:nvSpPr>
        <p:spPr>
          <a:xfrm>
            <a:off x="296108" y="414955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 x 112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349CC-19A0-4AC5-BE27-9D29EBCF9345}"/>
              </a:ext>
            </a:extLst>
          </p:cNvPr>
          <p:cNvSpPr/>
          <p:nvPr/>
        </p:nvSpPr>
        <p:spPr bwMode="auto">
          <a:xfrm>
            <a:off x="4322366" y="3038115"/>
            <a:ext cx="3456384" cy="32801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B3F92E-9F5A-49E5-A0F3-F6254E1615E7}"/>
              </a:ext>
            </a:extLst>
          </p:cNvPr>
          <p:cNvSpPr/>
          <p:nvPr/>
        </p:nvSpPr>
        <p:spPr bwMode="auto">
          <a:xfrm>
            <a:off x="4739252" y="3400206"/>
            <a:ext cx="2664296" cy="25922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A9A8A-86B7-453B-B947-043F23FC2EAF}"/>
              </a:ext>
            </a:extLst>
          </p:cNvPr>
          <p:cNvSpPr/>
          <p:nvPr/>
        </p:nvSpPr>
        <p:spPr bwMode="auto">
          <a:xfrm>
            <a:off x="4739254" y="3405568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2CBA96-1AFD-4010-B589-AAE6FBA29800}"/>
              </a:ext>
            </a:extLst>
          </p:cNvPr>
          <p:cNvSpPr/>
          <p:nvPr/>
        </p:nvSpPr>
        <p:spPr bwMode="auto">
          <a:xfrm>
            <a:off x="5474258" y="3405568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37ADBD-543F-4F2C-8681-E1C9FFB22617}"/>
              </a:ext>
            </a:extLst>
          </p:cNvPr>
          <p:cNvSpPr/>
          <p:nvPr/>
        </p:nvSpPr>
        <p:spPr bwMode="auto">
          <a:xfrm>
            <a:off x="6209262" y="3405568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E04B7B-22BF-4CF2-843E-C058278E6990}"/>
              </a:ext>
            </a:extLst>
          </p:cNvPr>
          <p:cNvSpPr/>
          <p:nvPr/>
        </p:nvSpPr>
        <p:spPr bwMode="auto">
          <a:xfrm>
            <a:off x="6944266" y="3405568"/>
            <a:ext cx="459282" cy="59949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A77175-2F15-4B34-96D6-3A9EAEFB53D7}"/>
              </a:ext>
            </a:extLst>
          </p:cNvPr>
          <p:cNvSpPr/>
          <p:nvPr/>
        </p:nvSpPr>
        <p:spPr bwMode="auto">
          <a:xfrm>
            <a:off x="4739252" y="4005063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ED86B44-74B3-4CA5-B825-1C436EEB1422}"/>
              </a:ext>
            </a:extLst>
          </p:cNvPr>
          <p:cNvSpPr/>
          <p:nvPr/>
        </p:nvSpPr>
        <p:spPr bwMode="auto">
          <a:xfrm>
            <a:off x="5474256" y="4005063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24740B-0C3B-4296-AB14-CCBE8D3C0563}"/>
              </a:ext>
            </a:extLst>
          </p:cNvPr>
          <p:cNvSpPr/>
          <p:nvPr/>
        </p:nvSpPr>
        <p:spPr bwMode="auto">
          <a:xfrm>
            <a:off x="6209260" y="4005063"/>
            <a:ext cx="735004" cy="599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CF5242C-AC1A-4428-8EFB-210CB809BF80}"/>
              </a:ext>
            </a:extLst>
          </p:cNvPr>
          <p:cNvSpPr/>
          <p:nvPr/>
        </p:nvSpPr>
        <p:spPr bwMode="auto">
          <a:xfrm>
            <a:off x="6944264" y="4005063"/>
            <a:ext cx="459282" cy="59949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C7261E-D2BD-426D-8B87-901D54DABAEB}"/>
              </a:ext>
            </a:extLst>
          </p:cNvPr>
          <p:cNvSpPr/>
          <p:nvPr/>
        </p:nvSpPr>
        <p:spPr bwMode="auto">
          <a:xfrm>
            <a:off x="4739252" y="5643578"/>
            <a:ext cx="735004" cy="34837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5D9B52-CCF0-4010-AD8F-3CF2AE0CC866}"/>
              </a:ext>
            </a:extLst>
          </p:cNvPr>
          <p:cNvSpPr/>
          <p:nvPr/>
        </p:nvSpPr>
        <p:spPr bwMode="auto">
          <a:xfrm>
            <a:off x="5474256" y="5643578"/>
            <a:ext cx="735004" cy="34837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C6D6C-479F-452D-837F-7877E7D6C5E2}"/>
              </a:ext>
            </a:extLst>
          </p:cNvPr>
          <p:cNvSpPr/>
          <p:nvPr/>
        </p:nvSpPr>
        <p:spPr bwMode="auto">
          <a:xfrm>
            <a:off x="6209260" y="5643578"/>
            <a:ext cx="735004" cy="34837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BCAC24-79DA-414C-9568-5048D99FCEDA}"/>
              </a:ext>
            </a:extLst>
          </p:cNvPr>
          <p:cNvSpPr/>
          <p:nvPr/>
        </p:nvSpPr>
        <p:spPr bwMode="auto">
          <a:xfrm>
            <a:off x="6944264" y="5643577"/>
            <a:ext cx="459282" cy="34837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6D3BF8-5677-4CD9-832F-F698EE4DD104}"/>
              </a:ext>
            </a:extLst>
          </p:cNvPr>
          <p:cNvCxnSpPr/>
          <p:nvPr/>
        </p:nvCxnSpPr>
        <p:spPr bwMode="auto">
          <a:xfrm>
            <a:off x="4067944" y="460455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90DE34-E200-4B3D-90B9-811B1A65A96E}"/>
              </a:ext>
            </a:extLst>
          </p:cNvPr>
          <p:cNvCxnSpPr/>
          <p:nvPr/>
        </p:nvCxnSpPr>
        <p:spPr bwMode="auto">
          <a:xfrm>
            <a:off x="4067944" y="4005063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570660-2A14-446D-96FE-DE7C9F9955D3}"/>
              </a:ext>
            </a:extLst>
          </p:cNvPr>
          <p:cNvCxnSpPr/>
          <p:nvPr/>
        </p:nvCxnSpPr>
        <p:spPr bwMode="auto">
          <a:xfrm>
            <a:off x="5474256" y="278092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DEAE73-9B43-4B0C-AEBF-B2C1D74C09F2}"/>
              </a:ext>
            </a:extLst>
          </p:cNvPr>
          <p:cNvCxnSpPr/>
          <p:nvPr/>
        </p:nvCxnSpPr>
        <p:spPr bwMode="auto">
          <a:xfrm>
            <a:off x="6209260" y="2780928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4DA079-FC97-408E-A383-F197B538E56B}"/>
              </a:ext>
            </a:extLst>
          </p:cNvPr>
          <p:cNvCxnSpPr/>
          <p:nvPr/>
        </p:nvCxnSpPr>
        <p:spPr bwMode="auto">
          <a:xfrm>
            <a:off x="6944264" y="2780928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E95941-8F8A-48A6-A8B0-08285D212E4F}"/>
              </a:ext>
            </a:extLst>
          </p:cNvPr>
          <p:cNvCxnSpPr/>
          <p:nvPr/>
        </p:nvCxnSpPr>
        <p:spPr bwMode="auto">
          <a:xfrm>
            <a:off x="7403546" y="4005063"/>
            <a:ext cx="6968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91C6D84-ED93-4DEC-816B-5D2E7B9A39FC}"/>
              </a:ext>
            </a:extLst>
          </p:cNvPr>
          <p:cNvCxnSpPr/>
          <p:nvPr/>
        </p:nvCxnSpPr>
        <p:spPr bwMode="auto">
          <a:xfrm>
            <a:off x="7403546" y="4604558"/>
            <a:ext cx="6968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01CE0DE-78C9-44BF-9582-EB761A785FD1}"/>
              </a:ext>
            </a:extLst>
          </p:cNvPr>
          <p:cNvCxnSpPr/>
          <p:nvPr/>
        </p:nvCxnSpPr>
        <p:spPr bwMode="auto">
          <a:xfrm flipH="1">
            <a:off x="3995936" y="5643577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22070EB-7942-4678-B914-3FBC23B21869}"/>
              </a:ext>
            </a:extLst>
          </p:cNvPr>
          <p:cNvCxnSpPr>
            <a:stCxn id="39" idx="1"/>
          </p:cNvCxnSpPr>
          <p:nvPr/>
        </p:nvCxnSpPr>
        <p:spPr bwMode="auto">
          <a:xfrm>
            <a:off x="5474256" y="5817763"/>
            <a:ext cx="0" cy="635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8ED8077-5758-4418-81D4-B2CCE537F82D}"/>
              </a:ext>
            </a:extLst>
          </p:cNvPr>
          <p:cNvCxnSpPr/>
          <p:nvPr/>
        </p:nvCxnSpPr>
        <p:spPr bwMode="auto">
          <a:xfrm>
            <a:off x="6209260" y="5991948"/>
            <a:ext cx="0" cy="461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3B197D6-9293-44FC-AA47-6A84E7AE5251}"/>
              </a:ext>
            </a:extLst>
          </p:cNvPr>
          <p:cNvCxnSpPr/>
          <p:nvPr/>
        </p:nvCxnSpPr>
        <p:spPr bwMode="auto">
          <a:xfrm>
            <a:off x="6944264" y="5991948"/>
            <a:ext cx="0" cy="461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950FE12-3637-401F-948D-726EB1B2B5B0}"/>
              </a:ext>
            </a:extLst>
          </p:cNvPr>
          <p:cNvCxnSpPr/>
          <p:nvPr/>
        </p:nvCxnSpPr>
        <p:spPr bwMode="auto">
          <a:xfrm>
            <a:off x="7403546" y="5643577"/>
            <a:ext cx="6968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6E3BD-6D33-4597-A90A-83FF50519128}"/>
              </a:ext>
            </a:extLst>
          </p:cNvPr>
          <p:cNvSpPr txBox="1"/>
          <p:nvPr/>
        </p:nvSpPr>
        <p:spPr>
          <a:xfrm>
            <a:off x="4990880" y="2237411"/>
            <a:ext cx="24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padding mode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D36D65-3A09-4B19-B56B-FA49F574D403}"/>
              </a:ext>
            </a:extLst>
          </p:cNvPr>
          <p:cNvSpPr txBox="1"/>
          <p:nvPr/>
        </p:nvSpPr>
        <p:spPr>
          <a:xfrm>
            <a:off x="4406109" y="3086720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4F62648-66A9-48FC-A9A5-43DED11F7355}"/>
              </a:ext>
            </a:extLst>
          </p:cNvPr>
          <p:cNvSpPr txBox="1"/>
          <p:nvPr/>
        </p:nvSpPr>
        <p:spPr>
          <a:xfrm>
            <a:off x="5684325" y="3044696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3A35897-D595-40C7-9789-DFDD52FBA754}"/>
              </a:ext>
            </a:extLst>
          </p:cNvPr>
          <p:cNvSpPr txBox="1"/>
          <p:nvPr/>
        </p:nvSpPr>
        <p:spPr>
          <a:xfrm>
            <a:off x="7359073" y="3062594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F83B545-F06D-48F5-BCD3-2D7E2BE3BBC7}"/>
              </a:ext>
            </a:extLst>
          </p:cNvPr>
          <p:cNvSpPr txBox="1"/>
          <p:nvPr/>
        </p:nvSpPr>
        <p:spPr>
          <a:xfrm>
            <a:off x="4391980" y="4115106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5A84412-8FB5-4C4D-8C9C-9722FE54BDA8}"/>
              </a:ext>
            </a:extLst>
          </p:cNvPr>
          <p:cNvSpPr txBox="1"/>
          <p:nvPr/>
        </p:nvSpPr>
        <p:spPr>
          <a:xfrm>
            <a:off x="5684325" y="4086297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411DB93-07E2-4311-A760-60583064964A}"/>
              </a:ext>
            </a:extLst>
          </p:cNvPr>
          <p:cNvSpPr txBox="1"/>
          <p:nvPr/>
        </p:nvSpPr>
        <p:spPr>
          <a:xfrm>
            <a:off x="7416497" y="4117687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36151-AF67-4E1F-B652-EAF8B1EDCE86}"/>
              </a:ext>
            </a:extLst>
          </p:cNvPr>
          <p:cNvSpPr txBox="1"/>
          <p:nvPr/>
        </p:nvSpPr>
        <p:spPr>
          <a:xfrm>
            <a:off x="4411903" y="5845128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E05423F-F528-4850-A162-BED899F484B7}"/>
              </a:ext>
            </a:extLst>
          </p:cNvPr>
          <p:cNvSpPr txBox="1"/>
          <p:nvPr/>
        </p:nvSpPr>
        <p:spPr>
          <a:xfrm>
            <a:off x="5706047" y="5927130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0EDEB35-9D13-4CC2-AAC1-21A06200D86D}"/>
              </a:ext>
            </a:extLst>
          </p:cNvPr>
          <p:cNvSpPr txBox="1"/>
          <p:nvPr/>
        </p:nvSpPr>
        <p:spPr>
          <a:xfrm>
            <a:off x="7389969" y="5916236"/>
            <a:ext cx="3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A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42965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71540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8677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57252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4390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2965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0102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28677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35808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4383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92945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1520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8651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57226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4363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42938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00076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8651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85788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14363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1494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50069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7206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35781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92919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21494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8631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07206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428860" y="121442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143108" y="157161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57356" y="200024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571604" y="242886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1500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0076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57213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85788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2925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925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1500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8638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28638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57213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92945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50082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650082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78657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85814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14390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71527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800102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57239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57239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85814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742952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742952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771527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85852" y="285749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28612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14348" y="371475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28628" y="414338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628" y="4143380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14348" y="3714752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000100" y="3286124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85852" y="2857496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1494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0069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0069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07206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35781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35781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92919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1494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78631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507206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64343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92919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50056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78631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35768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35768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1481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21481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50056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28651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57226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57226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14363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42938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42938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00076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28651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85788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14363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1500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00076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557213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85788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42925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42925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71500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28638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28638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57213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735808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64383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64383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21520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50095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50095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07233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5808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92945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21520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78657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07233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4370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2945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50082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50082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78657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35795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35795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64370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2965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71540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71540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28677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7252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57252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14390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42965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00102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28677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785814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14390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71527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00102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757239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57239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85814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42952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42952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71527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2910" y="542926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For example SIZE =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4 tiles from 4 channels of input feature maps;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4 channels of 4 kernel sets.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 285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21494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550069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507206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535781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492919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521494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478631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1" name="矩形 300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2" name="矩形 30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3" name="矩形 302"/>
          <p:cNvSpPr/>
          <p:nvPr/>
        </p:nvSpPr>
        <p:spPr bwMode="auto">
          <a:xfrm>
            <a:off x="507206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2428860" y="121442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143108" y="164305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1857356" y="207167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1571636" y="250030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1571636" y="2500306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1857356" y="2071678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2143108" y="1643050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2428860" y="1214422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B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85852" y="285749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28612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14348" y="371475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28628" y="414338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628" y="4143380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14348" y="3714752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000100" y="3286124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85852" y="2857496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1494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0069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0069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07206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35781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35781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92919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1494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78631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507206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64343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92919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50056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78631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35768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35768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1481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21481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50056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28651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57226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57226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14363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42938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42938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00076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28651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85788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14363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1500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00076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557213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85788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42925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42925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71500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28638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28638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57213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735808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64383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64383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21520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50095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50095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07233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5808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92945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21520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78657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07233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4370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2945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50082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50082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78657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35795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35795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64370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2965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71540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71540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28677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7252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57252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14390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42965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00102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28677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785814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14390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71527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00102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757239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57239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85814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42952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42952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71527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2910" y="5429264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For example SIZE =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Repeat loop A, calculate all tiles of all channels at the same location, and accumulate their results.</a:t>
            </a:r>
          </a:p>
        </p:txBody>
      </p:sp>
      <p:sp>
        <p:nvSpPr>
          <p:cNvPr id="304" name="矩形 303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5" name="矩形 304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6" name="矩形 305"/>
          <p:cNvSpPr/>
          <p:nvPr/>
        </p:nvSpPr>
        <p:spPr bwMode="auto">
          <a:xfrm>
            <a:off x="628651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7" name="矩形 306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8" name="矩形 307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657226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614363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642938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600076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5" name="矩形 314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628651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8" name="矩形 317"/>
          <p:cNvSpPr/>
          <p:nvPr/>
        </p:nvSpPr>
        <p:spPr bwMode="auto">
          <a:xfrm>
            <a:off x="585788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614363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571500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600076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557213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9" name="矩形 328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0" name="矩形 329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1" name="矩形 330"/>
          <p:cNvSpPr/>
          <p:nvPr/>
        </p:nvSpPr>
        <p:spPr bwMode="auto">
          <a:xfrm>
            <a:off x="585788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2" name="矩形 331"/>
          <p:cNvSpPr/>
          <p:nvPr/>
        </p:nvSpPr>
        <p:spPr bwMode="auto">
          <a:xfrm>
            <a:off x="542925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4" name="矩形 333"/>
          <p:cNvSpPr/>
          <p:nvPr/>
        </p:nvSpPr>
        <p:spPr bwMode="auto">
          <a:xfrm>
            <a:off x="542925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5" name="矩形 334"/>
          <p:cNvSpPr/>
          <p:nvPr/>
        </p:nvSpPr>
        <p:spPr bwMode="auto">
          <a:xfrm>
            <a:off x="571500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6" name="矩形 335"/>
          <p:cNvSpPr/>
          <p:nvPr/>
        </p:nvSpPr>
        <p:spPr bwMode="auto">
          <a:xfrm>
            <a:off x="528638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528638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9" name="矩形 338"/>
          <p:cNvSpPr/>
          <p:nvPr/>
        </p:nvSpPr>
        <p:spPr bwMode="auto">
          <a:xfrm>
            <a:off x="557213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0" name="矩形 339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1" name="矩形 340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2" name="矩形 341"/>
          <p:cNvSpPr/>
          <p:nvPr/>
        </p:nvSpPr>
        <p:spPr bwMode="auto">
          <a:xfrm>
            <a:off x="735808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3" name="矩形 342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4" name="矩形 343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5" name="矩形 344"/>
          <p:cNvSpPr/>
          <p:nvPr/>
        </p:nvSpPr>
        <p:spPr bwMode="auto">
          <a:xfrm>
            <a:off x="764383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7" name="矩形 346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8" name="矩形 347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9" name="矩形 348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0" name="矩形 349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1" name="矩形 350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2" name="矩形 351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3" name="矩形 352"/>
          <p:cNvSpPr/>
          <p:nvPr/>
        </p:nvSpPr>
        <p:spPr bwMode="auto">
          <a:xfrm>
            <a:off x="735808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4" name="矩形 353"/>
          <p:cNvSpPr/>
          <p:nvPr/>
        </p:nvSpPr>
        <p:spPr bwMode="auto">
          <a:xfrm>
            <a:off x="692945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5" name="矩形 354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6" name="矩形 355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7" name="矩形 356"/>
          <p:cNvSpPr/>
          <p:nvPr/>
        </p:nvSpPr>
        <p:spPr bwMode="auto">
          <a:xfrm>
            <a:off x="721520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0" name="矩形 359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1" name="矩形 360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2" name="矩形 361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7" name="矩形 366"/>
          <p:cNvSpPr/>
          <p:nvPr/>
        </p:nvSpPr>
        <p:spPr bwMode="auto">
          <a:xfrm>
            <a:off x="692945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8" name="矩形 367"/>
          <p:cNvSpPr/>
          <p:nvPr/>
        </p:nvSpPr>
        <p:spPr bwMode="auto">
          <a:xfrm>
            <a:off x="650082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650082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678657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2" name="矩形 371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3" name="矩形 372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4" name="矩形 373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6" name="矩形 375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7" name="矩形 376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42965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871540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2" name="矩形 381"/>
          <p:cNvSpPr/>
          <p:nvPr/>
        </p:nvSpPr>
        <p:spPr bwMode="auto">
          <a:xfrm>
            <a:off x="828677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3" name="矩形 382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4" name="矩形 383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5" name="矩形 384"/>
          <p:cNvSpPr/>
          <p:nvPr/>
        </p:nvSpPr>
        <p:spPr bwMode="auto">
          <a:xfrm>
            <a:off x="857252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6" name="矩形 385"/>
          <p:cNvSpPr/>
          <p:nvPr/>
        </p:nvSpPr>
        <p:spPr bwMode="auto">
          <a:xfrm>
            <a:off x="814390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7" name="矩形 386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8" name="矩形 387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9" name="矩形 388"/>
          <p:cNvSpPr/>
          <p:nvPr/>
        </p:nvSpPr>
        <p:spPr bwMode="auto">
          <a:xfrm>
            <a:off x="842965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0" name="矩形 389"/>
          <p:cNvSpPr/>
          <p:nvPr/>
        </p:nvSpPr>
        <p:spPr bwMode="auto">
          <a:xfrm>
            <a:off x="800102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1" name="矩形 390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2" name="矩形 391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3" name="矩形 392"/>
          <p:cNvSpPr/>
          <p:nvPr/>
        </p:nvSpPr>
        <p:spPr bwMode="auto">
          <a:xfrm>
            <a:off x="828677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4" name="矩形 393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5" name="矩形 394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6" name="矩形 395"/>
          <p:cNvSpPr/>
          <p:nvPr/>
        </p:nvSpPr>
        <p:spPr bwMode="auto">
          <a:xfrm>
            <a:off x="785814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7" name="矩形 396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8" name="矩形 397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9" name="矩形 398"/>
          <p:cNvSpPr/>
          <p:nvPr/>
        </p:nvSpPr>
        <p:spPr bwMode="auto">
          <a:xfrm>
            <a:off x="814390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0" name="矩形 399"/>
          <p:cNvSpPr/>
          <p:nvPr/>
        </p:nvSpPr>
        <p:spPr bwMode="auto">
          <a:xfrm>
            <a:off x="771527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1" name="矩形 400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2" name="矩形 401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3" name="矩形 402"/>
          <p:cNvSpPr/>
          <p:nvPr/>
        </p:nvSpPr>
        <p:spPr bwMode="auto">
          <a:xfrm>
            <a:off x="800102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4" name="矩形 403"/>
          <p:cNvSpPr/>
          <p:nvPr/>
        </p:nvSpPr>
        <p:spPr bwMode="auto">
          <a:xfrm>
            <a:off x="757239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757239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785814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742952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742952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771527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0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C54FEF-53F1-4DFC-9F9C-B6561FAD0E3E}"/>
              </a:ext>
            </a:extLst>
          </p:cNvPr>
          <p:cNvSpPr/>
          <p:nvPr/>
        </p:nvSpPr>
        <p:spPr>
          <a:xfrm>
            <a:off x="785786" y="1500174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[17:0]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qtf_mem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[1023:0];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[15:0]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pooling_mem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[255:0];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tile_height;i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tile_length;j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=j+1)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pooling_mem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&lt;=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qtf_mem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[];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4598E7B4-40A9-4ACB-A904-D7F2F85D69C4}"/>
              </a:ext>
            </a:extLst>
          </p:cNvPr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Q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25959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16849</TotalTime>
  <Words>174</Words>
  <Application>Microsoft Office PowerPoint</Application>
  <PresentationFormat>全屏显示(4:3)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ヒラギノ角ゴ Pro W3</vt:lpstr>
      <vt:lpstr>黑体</vt:lpstr>
      <vt:lpstr>Arial</vt:lpstr>
      <vt:lpstr>Times New Roman</vt:lpstr>
      <vt:lpstr>Wingdings</vt:lpstr>
      <vt:lpstr>BCRC PPT模板</vt:lpstr>
      <vt:lpstr>PowerPoint 演示文稿</vt:lpstr>
      <vt:lpstr>PowerPoint 演示文稿</vt:lpstr>
      <vt:lpstr>PowerPoint 演示文稿</vt:lpstr>
      <vt:lpstr>Loop A operation</vt:lpstr>
      <vt:lpstr>Loop B operation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 wenzhao</cp:lastModifiedBy>
  <cp:revision>1240</cp:revision>
  <dcterms:created xsi:type="dcterms:W3CDTF">2016-12-26T10:45:22Z</dcterms:created>
  <dcterms:modified xsi:type="dcterms:W3CDTF">2019-12-18T08:03:49Z</dcterms:modified>
</cp:coreProperties>
</file>