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B23B5-F9AF-4159-B19E-661BF92C4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E1299-F7A9-4440-BAB6-C2FDBEDF2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4D63B-65F3-44EC-88B7-D0498941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2A024-4852-4979-AD62-9C4D45E1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6A72F-A067-4144-97A8-A2CA100A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7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C565-1625-472C-A9A8-46BCBA5B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26A0C0-13E6-4B5C-9034-12569C83A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784DF-85C1-43B6-88F2-9ACC2026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E8CCC-D2BC-4342-BF49-4A62FABD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754CF-48F3-46BC-840B-A942D99E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4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CE0D1F-DBF1-40B7-9F86-14F4F79BF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A74188-4A82-4118-A96A-EAE48EEB3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48B68-7590-4F88-98C0-E8B1A709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5CA76-47AA-455C-885A-D398E23C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D9628-5D5F-498C-BBFE-ECB3E2D8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15D46-6125-4EEB-AB23-4EA6EB0B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2CEFB-4BE2-4302-8457-99E6DBD3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620C5-A360-4531-8FFE-1F0900CE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4CE0E-3743-45E5-85FF-30230D67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C4272-B5E3-4590-B2B3-DD06FE20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0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C8870-9640-47DF-90CE-EC8E0FD9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23BF6-7CA5-4205-B95E-1719C0A5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70B87-CBC9-4562-BFB0-E837E9BC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2C7D1-B7BA-4A03-BC1F-BC111D9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12F12-5067-4273-B85B-CE43CF2A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84633-FD14-41A5-88BB-4FF37E5C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994A7-C665-4BAB-9D31-7C4A80E9E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4EC66-0B2F-4B7D-90E9-FDE0F43BC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503E8-2551-4EDF-A984-49D951D9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B8BAF-807F-4451-9D66-8C02BAAE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8C506-D0CB-446F-ABA2-C06B0612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0659E-75B7-4A47-8AF8-B6851356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BC6F5-1407-4431-A2EE-E74892B3E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63AA3-AF4C-4A3F-9AE0-FEF4D4ED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FF14D1-196E-4A84-98BC-DFE24B380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546B5C-2432-4FEB-B201-1913ACBDD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7C5AC6-FDDE-4755-9AA4-AA12DE39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A2CDE3-5FD1-4ACD-A471-6C22DEB6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513AD1-9FD1-4F53-96BF-8D64681F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9221B-2B70-4D21-801A-24E0AE00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6D1109-3152-47D4-935B-E5890E77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7E960-C4FC-4A6F-83E1-B52DE3EE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8FD1E-5CB5-4A39-A787-D205F08A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0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B5BA1-CB44-4447-A8F2-291F341C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84AB42-0D33-4A3F-A849-50CD0042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37C54-CB9E-4539-9146-FDB1C80F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893E4-4F23-4E4C-8AF1-6AB3283C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F41C7-12B5-4B43-A09C-636494F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1E25A-18ED-418B-A313-DDD328E4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4B938-D274-42C0-9BD2-FAAD14E7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9B070-FD46-41AE-93F4-B39CA278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6B3FA-7DB5-4A9F-900B-C07C0BDC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8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CC002-D00D-4F23-B9CE-F68B30FC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4DEF4-451C-4FFE-A713-19D865E64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AF164-DA22-48D4-A031-8516420AF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EF53A-423F-42AF-B684-88957DC7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EB5BCB-6D0C-456B-8E51-08A82045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80DD6-5277-4FEA-8ACF-5460E541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6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101E63-500E-4DD5-82D4-D842D501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E46A8-68FB-48C7-88D2-B2AEA94E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8EF2B-14E4-4D2E-BB3C-9782C1FFE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45E8-01BE-46E7-BEE9-02937D81CD3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2D397-478D-4699-9341-290B0DC03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F300E-22F7-4B51-B87C-30C77A867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0C0B-02CA-48CC-BC06-F131CB473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3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E7B05-20D8-494E-A574-9CC1FE9EB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KS Tree of Radix-2 Sparse-2 64-bit Adder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9FAE25-09E2-4BA7-A4F9-3D592A595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30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65B4-2921-4A52-BE32-8D1796EA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504BD-F859-43FF-BAFA-F181573C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000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001 and 011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111</a:t>
            </a: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Clock period: 2 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47B65C-8660-46AC-A27A-3CD6A7529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90" y="2885243"/>
            <a:ext cx="8391019" cy="37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9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65B4-2921-4A52-BE32-8D1796EA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504BD-F859-43FF-BAFA-F181573C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000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等线" panose="02010600030101010101" pitchFamily="2" charset="-122"/>
              </a:rPr>
              <a:t>001 and 011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等线" panose="02010600030101010101" pitchFamily="2" charset="-122"/>
              </a:rPr>
              <a:t>111</a:t>
            </a:r>
          </a:p>
          <a:p>
            <a:r>
              <a:rPr lang="en-US" altLang="zh-CN" dirty="0">
                <a:latin typeface="等线" panose="02010600030101010101" pitchFamily="2" charset="-122"/>
              </a:rPr>
              <a:t>Clock period: 1.5 ns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563872-B2D6-4B90-A2AB-5776D0067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27" y="3017742"/>
            <a:ext cx="8131946" cy="35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7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965B4-2921-4A52-BE32-8D1796EA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504BD-F859-43FF-BAFA-F181573C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000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等线" panose="02010600030101010101" pitchFamily="2" charset="-122"/>
              </a:rPr>
              <a:t>001 and 011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altLang="zh-CN" dirty="0">
                <a:latin typeface="等线" panose="02010600030101010101" pitchFamily="2" charset="-122"/>
              </a:rPr>
              <a:t>111</a:t>
            </a:r>
          </a:p>
          <a:p>
            <a:r>
              <a:rPr lang="en-US" altLang="zh-CN" dirty="0">
                <a:latin typeface="等线" panose="02010600030101010101" pitchFamily="2" charset="-122"/>
              </a:rPr>
              <a:t>Clock period: 1.25 ns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C4A852-1FF0-453B-A532-A499E350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03" y="3021814"/>
            <a:ext cx="8259193" cy="36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D87CC-1264-4406-AD95-3B470F76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0EBE0-B7A5-4D0B-AAC2-65C1E3F7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Domino AND gate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322425-8827-4BD3-BDDA-4E4D35B8A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0390"/>
            <a:ext cx="4131076" cy="31122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0D66EC-77F4-4B58-A7DE-7C0FDBD68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80" y="2940390"/>
            <a:ext cx="7081320" cy="31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7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2B5B1-667E-4C9C-80B8-51F5160D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9C134-C669-423D-9328-5E27727B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Domino OR gate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AA205D-AA46-4B07-8B11-EDCF278E7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5806"/>
            <a:ext cx="4009008" cy="34860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05765A-8FC0-4162-9DBB-08486D8F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52" y="3077900"/>
            <a:ext cx="7057748" cy="30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1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AA8EB-C6BA-4F6B-8D27-C3AFF7B1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82492-99C5-402B-B9DC-77AB2465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Carry generation logic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EBAA1-6015-4C06-A256-13BDF1A6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73" y="2405987"/>
            <a:ext cx="4383626" cy="4452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015307E-684E-4802-8456-BFB23D680B45}"/>
                  </a:ext>
                </a:extLst>
              </p:cNvPr>
              <p:cNvSpPr txBox="1"/>
              <p:nvPr/>
            </p:nvSpPr>
            <p:spPr>
              <a:xfrm>
                <a:off x="6569108" y="3702013"/>
                <a:ext cx="4383626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015307E-684E-4802-8456-BFB23D680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108" y="3702013"/>
                <a:ext cx="4383626" cy="598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0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B05A-DCCD-4401-909B-16E396F4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0E527-59C9-4CD2-99BC-15CD76A4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 pre-compute logic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D8196-C136-432A-9F64-EBA23A4B3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97" y="2341162"/>
            <a:ext cx="4023896" cy="40729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301453-2704-4E3F-8754-D00B9D768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41" y="2341162"/>
            <a:ext cx="4273118" cy="4072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E23F9A1-174C-4B96-97B3-1F3FF33A6B89}"/>
              </a:ext>
            </a:extLst>
          </p:cNvPr>
          <p:cNvSpPr txBox="1"/>
          <p:nvPr/>
        </p:nvSpPr>
        <p:spPr>
          <a:xfrm>
            <a:off x="2032987" y="6474211"/>
            <a:ext cx="466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carry input is zero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72B87-9DED-44FD-BF1E-C07C0A737016}"/>
              </a:ext>
            </a:extLst>
          </p:cNvPr>
          <p:cNvSpPr txBox="1"/>
          <p:nvPr/>
        </p:nvSpPr>
        <p:spPr>
          <a:xfrm>
            <a:off x="8433046" y="6476601"/>
            <a:ext cx="29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carry input is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4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C24EF-0018-47FB-BCE9-880321C9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4F0CA-7738-4234-B3FE-F960811B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 select logic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7F37BC-C1EE-48A2-899E-B6DD6B85C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04" y="2405849"/>
            <a:ext cx="3376935" cy="44521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B076F42-5FA8-4CF6-8921-9CFABE1FCD8D}"/>
                  </a:ext>
                </a:extLst>
              </p:cNvPr>
              <p:cNvSpPr txBox="1"/>
              <p:nvPr/>
            </p:nvSpPr>
            <p:spPr>
              <a:xfrm>
                <a:off x="5478771" y="3769519"/>
                <a:ext cx="56962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select signal is 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carry input signal corresponding to current addition slice(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) generated by KS tree.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B076F42-5FA8-4CF6-8921-9CFABE1FC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71" y="3769519"/>
                <a:ext cx="5696227" cy="923330"/>
              </a:xfrm>
              <a:prstGeom prst="rect">
                <a:avLst/>
              </a:prstGeom>
              <a:blipFill>
                <a:blip r:embed="rId3"/>
                <a:stretch>
                  <a:fillRect l="-964" t="-3289" r="-428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7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8F404-C276-442D-BBF3-5956A1C3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 compute logic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BF1F0F-A9FC-48D0-A14B-6DBD0A794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65" y="2141537"/>
            <a:ext cx="8453270" cy="4351338"/>
          </a:xfrm>
        </p:spPr>
      </p:pic>
    </p:spTree>
    <p:extLst>
      <p:ext uri="{BB962C8B-B14F-4D97-AF65-F5344CB8AC3E}">
        <p14:creationId xmlns:p14="http://schemas.microsoft.com/office/powerpoint/2010/main" val="51616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4E654-3BC6-44F5-9748-5D8EEFED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KS tree node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089472-1768-4B8E-86C2-871AF85D7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7870"/>
            <a:ext cx="6537492" cy="4351338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929DF5-2E50-4B60-8BD9-7C82E338395F}"/>
              </a:ext>
            </a:extLst>
          </p:cNvPr>
          <p:cNvSpPr txBox="1"/>
          <p:nvPr/>
        </p:nvSpPr>
        <p:spPr>
          <a:xfrm>
            <a:off x="7705816" y="2308195"/>
            <a:ext cx="4012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KS tree node is used to fuse carry generation signal and carry propagation signal from previous stage.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E835A2-8980-4724-A728-CC02A5E34D38}"/>
              </a:ext>
            </a:extLst>
          </p:cNvPr>
          <p:cNvSpPr txBox="1"/>
          <p:nvPr/>
        </p:nvSpPr>
        <p:spPr>
          <a:xfrm>
            <a:off x="7705816" y="4181382"/>
            <a:ext cx="403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Because the radix of this KS tree is two, so one KS tree node can fuse 2 carry generation signals and 2 carry propagation signals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69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D4618-C006-42A7-91C0-E0ECE640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KS tree of radix-2 sparse-2 adder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043273-0629-49D9-A2C9-B3CBFCD52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50" y="1870014"/>
            <a:ext cx="6535300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96D407-0FAD-4373-B7B3-E8FEA590C106}"/>
                  </a:ext>
                </a:extLst>
              </p:cNvPr>
              <p:cNvSpPr txBox="1"/>
              <p:nvPr/>
            </p:nvSpPr>
            <p:spPr>
              <a:xfrm>
                <a:off x="7785717" y="3168520"/>
                <a:ext cx="414587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This adder use a 6-stage radix-2 sparse KS tree to generate 32 carry generation signals, every carry generation signal is used as select signal to decide final result of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. The tree uses 64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pairs as inputs.    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96D407-0FAD-4373-B7B3-E8FEA590C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17" y="3168520"/>
                <a:ext cx="4145872" cy="1754326"/>
              </a:xfrm>
              <a:prstGeom prst="rect">
                <a:avLst/>
              </a:prstGeom>
              <a:blipFill>
                <a:blip r:embed="rId3"/>
                <a:stretch>
                  <a:fillRect l="-1176" t="-2083" r="-1029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45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211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Cambria Math</vt:lpstr>
      <vt:lpstr>Office 主题​​</vt:lpstr>
      <vt:lpstr>KS Tree of Radix-2 Sparse-2 64-bit Adder </vt:lpstr>
      <vt:lpstr>Basic block</vt:lpstr>
      <vt:lpstr>Basic block</vt:lpstr>
      <vt:lpstr>Basic block</vt:lpstr>
      <vt:lpstr>Basic block</vt:lpstr>
      <vt:lpstr>Basic block</vt:lpstr>
      <vt:lpstr>Sum compute logic</vt:lpstr>
      <vt:lpstr>KS tree node</vt:lpstr>
      <vt:lpstr>KS tree of radix-2 sparse-2 adder</vt:lpstr>
      <vt:lpstr>Simulation</vt:lpstr>
      <vt:lpstr>Simulation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逸正</dc:creator>
  <cp:lastModifiedBy>张 逸正</cp:lastModifiedBy>
  <cp:revision>35</cp:revision>
  <dcterms:created xsi:type="dcterms:W3CDTF">2019-12-14T08:33:46Z</dcterms:created>
  <dcterms:modified xsi:type="dcterms:W3CDTF">2019-12-14T12:25:02Z</dcterms:modified>
</cp:coreProperties>
</file>