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6" r:id="rId1"/>
  </p:sldMasterIdLst>
  <p:notesMasterIdLst>
    <p:notesMasterId r:id="rId12"/>
  </p:notesMasterIdLst>
  <p:handoutMasterIdLst>
    <p:handoutMasterId r:id="rId13"/>
  </p:handoutMasterIdLst>
  <p:sldIdLst>
    <p:sldId id="429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31" r:id="rId10"/>
    <p:sldId id="432" r:id="rId11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7B1"/>
    <a:srgbClr val="F28AD4"/>
    <a:srgbClr val="92106D"/>
    <a:srgbClr val="00566B"/>
    <a:srgbClr val="00568C"/>
    <a:srgbClr val="00549F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0929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pPr/>
              <a:t>04.12.2019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6113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007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8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7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7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0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3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9pPr>
    </p:titleStyle>
    <p:bodyStyle>
      <a:lvl1pPr marL="474663" indent="-474663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113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2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4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6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79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0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Accomplished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A1ED1-AE4B-47C9-8EE3-8E31036322DA}"/>
              </a:ext>
            </a:extLst>
          </p:cNvPr>
          <p:cNvSpPr/>
          <p:nvPr/>
        </p:nvSpPr>
        <p:spPr>
          <a:xfrm>
            <a:off x="791580" y="2204864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the loop A behavior simulation.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simulation result is on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111694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Plan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A1ED1-AE4B-47C9-8EE3-8E31036322DA}"/>
              </a:ext>
            </a:extLst>
          </p:cNvPr>
          <p:cNvSpPr/>
          <p:nvPr/>
        </p:nvSpPr>
        <p:spPr>
          <a:xfrm>
            <a:off x="791580" y="2204864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Write the pooling module;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Improve the convolution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178676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Structure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DB131621-DD7B-4F64-ABC5-A162EFA850B0}"/>
              </a:ext>
            </a:extLst>
          </p:cNvPr>
          <p:cNvSpPr/>
          <p:nvPr/>
        </p:nvSpPr>
        <p:spPr>
          <a:xfrm>
            <a:off x="428597" y="4643446"/>
            <a:ext cx="1285883" cy="1285884"/>
          </a:xfrm>
          <a:prstGeom prst="cube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4643438" y="5357826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4643438" y="4429132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4643438" y="3214686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箭头: 右 3">
            <a:extLst>
              <a:ext uri="{FF2B5EF4-FFF2-40B4-BE49-F238E27FC236}">
                <a16:creationId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5400000">
            <a:off x="5107784" y="4036224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500298" y="4429132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箭头: 右 19">
            <a:extLst>
              <a:ext uri="{FF2B5EF4-FFF2-40B4-BE49-F238E27FC236}">
                <a16:creationId xmlns:a16="http://schemas.microsoft.com/office/drawing/2014/main" id="{F42779A3-C7A4-466F-BDA0-D86EE917B96F}"/>
              </a:ext>
            </a:extLst>
          </p:cNvPr>
          <p:cNvSpPr/>
          <p:nvPr/>
        </p:nvSpPr>
        <p:spPr>
          <a:xfrm rot="10800000">
            <a:off x="4071934" y="4643446"/>
            <a:ext cx="500066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2500298" y="5357826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wgt_matrix_buf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箭头: 右 22">
            <a:extLst>
              <a:ext uri="{FF2B5EF4-FFF2-40B4-BE49-F238E27FC236}">
                <a16:creationId xmlns:a16="http://schemas.microsoft.com/office/drawing/2014/main" id="{DF085E85-F38C-45B3-B7E1-017A471E0F82}"/>
              </a:ext>
            </a:extLst>
          </p:cNvPr>
          <p:cNvSpPr/>
          <p:nvPr/>
        </p:nvSpPr>
        <p:spPr>
          <a:xfrm rot="10800000">
            <a:off x="4071934" y="5643578"/>
            <a:ext cx="500067" cy="214315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箭头: 右 23">
            <a:extLst>
              <a:ext uri="{FF2B5EF4-FFF2-40B4-BE49-F238E27FC236}">
                <a16:creationId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1785918" y="5072074"/>
            <a:ext cx="531827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B38023-693A-4F54-8F37-C50E1636DF1F}"/>
              </a:ext>
            </a:extLst>
          </p:cNvPr>
          <p:cNvSpPr/>
          <p:nvPr/>
        </p:nvSpPr>
        <p:spPr>
          <a:xfrm>
            <a:off x="4000496" y="1214422"/>
            <a:ext cx="1428760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 Logic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箭头: 右 25">
            <a:extLst>
              <a:ext uri="{FF2B5EF4-FFF2-40B4-BE49-F238E27FC236}">
                <a16:creationId xmlns:a16="http://schemas.microsoft.com/office/drawing/2014/main" id="{6DAF0797-A36D-4BBC-8CF2-54311D149FF7}"/>
              </a:ext>
            </a:extLst>
          </p:cNvPr>
          <p:cNvSpPr/>
          <p:nvPr/>
        </p:nvSpPr>
        <p:spPr>
          <a:xfrm rot="5400000">
            <a:off x="4481228" y="2019574"/>
            <a:ext cx="428629" cy="247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643702" y="4429132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643702" y="5357826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箭头: 右 3">
            <a:extLst>
              <a:ext uri="{FF2B5EF4-FFF2-40B4-BE49-F238E27FC236}">
                <a16:creationId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143636" y="4643446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箭头: 右 3">
            <a:extLst>
              <a:ext uri="{FF2B5EF4-FFF2-40B4-BE49-F238E27FC236}">
                <a16:creationId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143636" y="5572140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7072330" y="2714620"/>
            <a:ext cx="1857388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buffer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形状 58"/>
          <p:cNvCxnSpPr>
            <a:stCxn id="56" idx="2"/>
            <a:endCxn id="52" idx="3"/>
          </p:cNvCxnSpPr>
          <p:nvPr/>
        </p:nvCxnSpPr>
        <p:spPr bwMode="auto">
          <a:xfrm rot="5400000">
            <a:off x="7233066" y="3982644"/>
            <a:ext cx="1178727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形状 60"/>
          <p:cNvCxnSpPr>
            <a:stCxn id="56" idx="2"/>
            <a:endCxn id="53" idx="3"/>
          </p:cNvCxnSpPr>
          <p:nvPr/>
        </p:nvCxnSpPr>
        <p:spPr bwMode="auto">
          <a:xfrm rot="5400000">
            <a:off x="6768719" y="4446991"/>
            <a:ext cx="2107421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785786" y="3429000"/>
            <a:ext cx="1285884" cy="571504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肘形连接符 65"/>
          <p:cNvCxnSpPr>
            <a:stCxn id="40" idx="0"/>
            <a:endCxn id="64" idx="2"/>
          </p:cNvCxnSpPr>
          <p:nvPr/>
        </p:nvCxnSpPr>
        <p:spPr bwMode="auto">
          <a:xfrm rot="5400000" flipH="1" flipV="1">
            <a:off x="1009029" y="4223748"/>
            <a:ext cx="642942" cy="1964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785786" y="2428868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肘形连接符 77"/>
          <p:cNvCxnSpPr>
            <a:stCxn id="64" idx="0"/>
            <a:endCxn id="76" idx="2"/>
          </p:cNvCxnSpPr>
          <p:nvPr/>
        </p:nvCxnSpPr>
        <p:spPr bwMode="auto">
          <a:xfrm rot="5400000" flipH="1" flipV="1">
            <a:off x="1214414" y="321468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肘形连接符 79"/>
          <p:cNvCxnSpPr>
            <a:stCxn id="76" idx="3"/>
            <a:endCxn id="56" idx="1"/>
          </p:cNvCxnSpPr>
          <p:nvPr/>
        </p:nvCxnSpPr>
        <p:spPr bwMode="auto">
          <a:xfrm>
            <a:off x="2071670" y="2714620"/>
            <a:ext cx="5000660" cy="428628"/>
          </a:xfrm>
          <a:prstGeom prst="bentConnector3">
            <a:avLst>
              <a:gd name="adj1" fmla="val 9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3406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Picture 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B08CD0-2875-43FB-BC04-36852F0BC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2275519"/>
            <a:ext cx="8542760" cy="32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Picture 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ED1877-D452-451C-8F94-C53E6DADB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5" y="1556792"/>
            <a:ext cx="8173656" cy="45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1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Picture 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C05B4F-E422-40F9-B5B2-C7D16E59F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9" y="1430443"/>
            <a:ext cx="7812360" cy="47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Picture 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69546D-1EC7-4633-B69F-FC37E13D3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9" y="1412776"/>
            <a:ext cx="8678768" cy="33051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D8F1C0-50AC-4859-8EE2-FB342EB70CD2}"/>
              </a:ext>
            </a:extLst>
          </p:cNvPr>
          <p:cNvSpPr/>
          <p:nvPr/>
        </p:nvSpPr>
        <p:spPr>
          <a:xfrm>
            <a:off x="971600" y="5308421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total:250ns/10ns    idle:160ns/10ns    busy:90ns /10ns</a:t>
            </a:r>
          </a:p>
        </p:txBody>
      </p:sp>
    </p:spTree>
    <p:extLst>
      <p:ext uri="{BB962C8B-B14F-4D97-AF65-F5344CB8AC3E}">
        <p14:creationId xmlns:p14="http://schemas.microsoft.com/office/powerpoint/2010/main" val="75622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Picture 5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D3B165-3575-4DEF-BE6D-87781CF9F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4" y="1455174"/>
            <a:ext cx="7971507" cy="50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8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b="1" dirty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Picture 6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25663-5D6B-440F-B5B8-FABA30922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6" y="1379060"/>
            <a:ext cx="8172400" cy="49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0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9516" y="6357958"/>
            <a:ext cx="400043" cy="38915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8C54FEF-53F1-4DFC-9F9C-B6561FAD0E3E}"/>
              </a:ext>
            </a:extLst>
          </p:cNvPr>
          <p:cNvSpPr/>
          <p:nvPr/>
        </p:nvSpPr>
        <p:spPr>
          <a:xfrm>
            <a:off x="791580" y="2204864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28*28 tile, 8 channels, 512 multipliers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21330ns/10ns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time: 26*26*9*8÷512=96 cycles</a:t>
            </a: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4598E7B4-40A9-4ACB-A904-D7F2F85D69C4}"/>
              </a:ext>
            </a:extLst>
          </p:cNvPr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Efficiency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25959"/>
      </p:ext>
    </p:extLst>
  </p:cSld>
  <p:clrMapOvr>
    <a:masterClrMapping/>
  </p:clrMapOvr>
</p:sld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DU2.potx" id="{BBAFD282-3202-417A-ABCB-2489C4086253}" vid="{CA5BB3BE-77C5-4B08-9C5C-1EDB9789F3F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16742</TotalTime>
  <Words>144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ヒラギノ角ゴ Pro W3</vt:lpstr>
      <vt:lpstr>黑体</vt:lpstr>
      <vt:lpstr>Arial</vt:lpstr>
      <vt:lpstr>Times New Roman</vt:lpstr>
      <vt:lpstr>Wingdings</vt:lpstr>
      <vt:lpstr>BCRC 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xie wenzhao</cp:lastModifiedBy>
  <cp:revision>1223</cp:revision>
  <dcterms:created xsi:type="dcterms:W3CDTF">2016-12-26T10:45:22Z</dcterms:created>
  <dcterms:modified xsi:type="dcterms:W3CDTF">2019-12-04T09:01:12Z</dcterms:modified>
</cp:coreProperties>
</file>