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906" r:id="rId1"/>
  </p:sldMasterIdLst>
  <p:notesMasterIdLst>
    <p:notesMasterId r:id="rId13"/>
  </p:notesMasterIdLst>
  <p:handoutMasterIdLst>
    <p:handoutMasterId r:id="rId14"/>
  </p:handoutMasterIdLst>
  <p:sldIdLst>
    <p:sldId id="429" r:id="rId2"/>
    <p:sldId id="422" r:id="rId3"/>
    <p:sldId id="426" r:id="rId4"/>
    <p:sldId id="431" r:id="rId5"/>
    <p:sldId id="433" r:id="rId6"/>
    <p:sldId id="432" r:id="rId7"/>
    <p:sldId id="434" r:id="rId8"/>
    <p:sldId id="435" r:id="rId9"/>
    <p:sldId id="436" r:id="rId10"/>
    <p:sldId id="437" r:id="rId11"/>
    <p:sldId id="438" r:id="rId12"/>
  </p:sldIdLst>
  <p:sldSz cx="9144000" cy="6858000" type="screen4x3"/>
  <p:notesSz cx="6858000" cy="9144000"/>
  <p:defaultTextStyle>
    <a:defPPr>
      <a:defRPr lang="de-DE"/>
    </a:defPPr>
    <a:lvl1pPr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1pPr>
    <a:lvl2pPr marL="4572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2pPr>
    <a:lvl3pPr marL="9144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3pPr>
    <a:lvl4pPr marL="13716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4pPr>
    <a:lvl5pPr marL="18288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5pPr>
    <a:lvl6pPr marL="2286000" algn="l" defTabSz="914400" rtl="0" eaLnBrk="1" latinLnBrk="0" hangingPunct="1">
      <a:defRPr sz="2000" kern="1200">
        <a:solidFill>
          <a:schemeClr val="tx1"/>
        </a:solidFill>
        <a:latin typeface="Arial" charset="0"/>
        <a:ea typeface="ヒラギノ角ゴ Pro W3" pitchFamily="1" charset="-128"/>
        <a:cs typeface="+mn-cs"/>
      </a:defRPr>
    </a:lvl6pPr>
    <a:lvl7pPr marL="2743200" algn="l" defTabSz="914400" rtl="0" eaLnBrk="1" latinLnBrk="0" hangingPunct="1">
      <a:defRPr sz="2000" kern="1200">
        <a:solidFill>
          <a:schemeClr val="tx1"/>
        </a:solidFill>
        <a:latin typeface="Arial" charset="0"/>
        <a:ea typeface="ヒラギノ角ゴ Pro W3" pitchFamily="1" charset="-128"/>
        <a:cs typeface="+mn-cs"/>
      </a:defRPr>
    </a:lvl7pPr>
    <a:lvl8pPr marL="3200400" algn="l" defTabSz="914400" rtl="0" eaLnBrk="1" latinLnBrk="0" hangingPunct="1">
      <a:defRPr sz="2000" kern="1200">
        <a:solidFill>
          <a:schemeClr val="tx1"/>
        </a:solidFill>
        <a:latin typeface="Arial" charset="0"/>
        <a:ea typeface="ヒラギノ角ゴ Pro W3" pitchFamily="1" charset="-128"/>
        <a:cs typeface="+mn-cs"/>
      </a:defRPr>
    </a:lvl8pPr>
    <a:lvl9pPr marL="3657600" algn="l" defTabSz="914400" rtl="0" eaLnBrk="1" latinLnBrk="0" hangingPunct="1">
      <a:defRPr sz="2000" kern="1200">
        <a:solidFill>
          <a:schemeClr val="tx1"/>
        </a:solidFill>
        <a:latin typeface="Arial" charset="0"/>
        <a:ea typeface="ヒラギノ角ゴ Pro W3" pitchFamily="1"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967B1"/>
    <a:srgbClr val="F28AD4"/>
    <a:srgbClr val="92106D"/>
    <a:srgbClr val="00566B"/>
    <a:srgbClr val="00568C"/>
    <a:srgbClr val="00549F"/>
    <a:srgbClr val="5D707E"/>
    <a:srgbClr val="4C4C4C"/>
    <a:srgbClr val="00488E"/>
    <a:srgbClr val="D3D9D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39" autoAdjust="0"/>
    <p:restoredTop sz="90929" autoAdjust="0"/>
  </p:normalViewPr>
  <p:slideViewPr>
    <p:cSldViewPr>
      <p:cViewPr varScale="1">
        <p:scale>
          <a:sx n="106" d="100"/>
          <a:sy n="106" d="100"/>
        </p:scale>
        <p:origin x="-138"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5" d="100"/>
          <a:sy n="55" d="100"/>
        </p:scale>
        <p:origin x="2880"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tLang="zh-CN"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7914F-2441-4E27-8174-26C8EE802EB9}" type="datetimeFigureOut">
              <a:rPr lang="de-DE" smtClean="0"/>
              <a:pPr/>
              <a:t>11.12.2019</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tLang="zh-CN" dirty="0"/>
              <a:t>Title of the talk</a:t>
            </a:r>
          </a:p>
          <a:p>
            <a:r>
              <a:rPr lang="en-US" altLang="zh-CN" dirty="0"/>
              <a:t>Your Name  | BCRC @ </a:t>
            </a:r>
            <a:r>
              <a:rPr lang="en-US" altLang="zh-CN" dirty="0" err="1"/>
              <a:t>Fudan</a:t>
            </a:r>
            <a:r>
              <a:rPr lang="en-US" altLang="zh-CN" dirty="0"/>
              <a:t> University </a:t>
            </a:r>
            <a:endParaRPr lang="de-DE" altLang="zh-CN"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1A65CEF-8406-4B99-A9F8-DE4EC2084015}" type="slidenum">
              <a:rPr lang="de-DE" smtClean="0"/>
              <a:pPr/>
              <a:t>‹#›</a:t>
            </a:fld>
            <a:endParaRPr lang="de-DE" dirty="0"/>
          </a:p>
        </p:txBody>
      </p:sp>
    </p:spTree>
    <p:extLst>
      <p:ext uri="{BB962C8B-B14F-4D97-AF65-F5344CB8AC3E}">
        <p14:creationId xmlns:p14="http://schemas.microsoft.com/office/powerpoint/2010/main" xmlns="" val="408961132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de-DE" dirty="0"/>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endParaRPr lang="de-DE" noProof="0" dirty="0"/>
          </a:p>
        </p:txBody>
      </p:sp>
      <p:sp>
        <p:nvSpPr>
          <p:cNvPr id="5126" name="Rectangle 6"/>
          <p:cNvSpPr>
            <a:spLocks noGrp="1" noChangeArrowheads="1"/>
          </p:cNvSpPr>
          <p:nvPr>
            <p:ph type="ftr" sz="quarter" idx="4"/>
          </p:nvPr>
        </p:nvSpPr>
        <p:spPr bwMode="auto">
          <a:xfrm>
            <a:off x="0" y="8686800"/>
            <a:ext cx="3573016"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r>
              <a:rPr lang="de-DE" altLang="zh-CN" dirty="0"/>
              <a:t>Title of the talk</a:t>
            </a:r>
            <a:br>
              <a:rPr lang="de-DE" altLang="zh-CN" dirty="0"/>
            </a:br>
            <a:r>
              <a:rPr lang="de-DE" altLang="zh-CN" dirty="0">
                <a:solidFill>
                  <a:schemeClr val="tx1"/>
                </a:solidFill>
              </a:rPr>
              <a:t>Your Name | </a:t>
            </a:r>
            <a:r>
              <a:rPr lang="en-US" altLang="zh-CN" dirty="0">
                <a:solidFill>
                  <a:schemeClr val="tx1"/>
                </a:solidFill>
              </a:rPr>
              <a:t>BCRC @ </a:t>
            </a:r>
            <a:r>
              <a:rPr lang="en-US" altLang="zh-CN" dirty="0" err="1">
                <a:solidFill>
                  <a:schemeClr val="tx1"/>
                </a:solidFill>
              </a:rPr>
              <a:t>Fudan</a:t>
            </a:r>
            <a:r>
              <a:rPr lang="en-US" altLang="zh-CN" dirty="0">
                <a:solidFill>
                  <a:schemeClr val="tx1"/>
                </a:solidFill>
              </a:rPr>
              <a:t> University</a:t>
            </a:r>
            <a:endParaRPr lang="de-DE" altLang="zh-CN" dirty="0">
              <a:solidFill>
                <a:schemeClr val="tx1"/>
              </a:solidFill>
            </a:endParaRPr>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1A21ACD7-A206-4770-81B8-A7AF2E4964E0}" type="slidenum">
              <a:rPr lang="de-DE"/>
              <a:pPr>
                <a:defRPr/>
              </a:pPr>
              <a:t>‹#›</a:t>
            </a:fld>
            <a:endParaRPr lang="de-DE"/>
          </a:p>
        </p:txBody>
      </p:sp>
    </p:spTree>
    <p:extLst>
      <p:ext uri="{BB962C8B-B14F-4D97-AF65-F5344CB8AC3E}">
        <p14:creationId xmlns:p14="http://schemas.microsoft.com/office/powerpoint/2010/main" xmlns="" val="338700709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053952" y="1700808"/>
            <a:ext cx="6406480" cy="1296144"/>
          </a:xfrm>
        </p:spPr>
        <p:txBody>
          <a:bodyPr/>
          <a:lstStyle>
            <a:lvl1pPr>
              <a:defRPr sz="3200"/>
            </a:lvl1pPr>
          </a:lstStyle>
          <a:p>
            <a:r>
              <a:rPr lang="zh-CN" altLang="en-US"/>
              <a:t>单击此处编辑母版标题样式</a:t>
            </a:r>
            <a:endParaRPr lang="de-DE" dirty="0"/>
          </a:p>
        </p:txBody>
      </p:sp>
      <p:sp>
        <p:nvSpPr>
          <p:cNvPr id="4099" name="Rectangle 3"/>
          <p:cNvSpPr>
            <a:spLocks noGrp="1" noChangeArrowheads="1"/>
          </p:cNvSpPr>
          <p:nvPr>
            <p:ph type="subTitle" idx="1"/>
          </p:nvPr>
        </p:nvSpPr>
        <p:spPr>
          <a:xfrm>
            <a:off x="2051720" y="3356992"/>
            <a:ext cx="6406480" cy="1296144"/>
          </a:xfrm>
        </p:spPr>
        <p:txBody>
          <a:bodyPr/>
          <a:lstStyle>
            <a:lvl1pPr marL="0" indent="0">
              <a:buFont typeface="Wingdings" pitchFamily="1" charset="2"/>
              <a:buNone/>
              <a:defRPr sz="1400"/>
            </a:lvl1pPr>
          </a:lstStyle>
          <a:p>
            <a:r>
              <a:rPr lang="zh-CN" altLang="en-US"/>
              <a:t>单击以编辑母版副标题样式</a:t>
            </a:r>
            <a:endParaRPr lang="de-DE" dirty="0"/>
          </a:p>
        </p:txBody>
      </p:sp>
      <p:cxnSp>
        <p:nvCxnSpPr>
          <p:cNvPr id="21" name="Gerade Verbindung 20"/>
          <p:cNvCxnSpPr/>
          <p:nvPr userDrawn="1"/>
        </p:nvCxnSpPr>
        <p:spPr bwMode="auto">
          <a:xfrm>
            <a:off x="4576359" y="921420"/>
            <a:ext cx="3884074" cy="0"/>
          </a:xfrm>
          <a:prstGeom prst="line">
            <a:avLst/>
          </a:prstGeom>
          <a:solidFill>
            <a:schemeClr val="accent1"/>
          </a:solidFill>
          <a:ln w="22860" cap="flat" cmpd="sng" algn="ctr">
            <a:solidFill>
              <a:schemeClr val="tx2"/>
            </a:solidFill>
            <a:prstDash val="solid"/>
            <a:round/>
            <a:headEnd type="none" w="med" len="med"/>
            <a:tailEnd type="none" w="med" len="med"/>
          </a:ln>
          <a:effectLst/>
        </p:spPr>
      </p:cxnSp>
      <p:pic>
        <p:nvPicPr>
          <p:cNvPr id="2" name="图片 1"/>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2051720" y="349920"/>
            <a:ext cx="2438740" cy="1066949"/>
          </a:xfrm>
          <a:prstGeom prst="rect">
            <a:avLst/>
          </a:prstGeom>
        </p:spPr>
      </p:pic>
      <p:pic>
        <p:nvPicPr>
          <p:cNvPr id="3" name="图片 2"/>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827584" y="349920"/>
            <a:ext cx="1138238" cy="1143000"/>
          </a:xfrm>
          <a:prstGeom prst="rect">
            <a:avLst/>
          </a:prstGeom>
        </p:spPr>
      </p:pic>
    </p:spTree>
    <p:extLst>
      <p:ext uri="{BB962C8B-B14F-4D97-AF65-F5344CB8AC3E}">
        <p14:creationId xmlns:p14="http://schemas.microsoft.com/office/powerpoint/2010/main" xmlns="" val="2283450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el 1"/>
          <p:cNvSpPr>
            <a:spLocks noGrp="1"/>
          </p:cNvSpPr>
          <p:nvPr>
            <p:ph type="title"/>
          </p:nvPr>
        </p:nvSpPr>
        <p:spPr>
          <a:xfrm>
            <a:off x="755650" y="3243972"/>
            <a:ext cx="7704782" cy="977116"/>
          </a:xfrm>
        </p:spPr>
        <p:txBody>
          <a:bodyPr/>
          <a:lstStyle>
            <a:lvl1pPr algn="l">
              <a:defRPr sz="2800" b="1" cap="none"/>
            </a:lvl1pPr>
          </a:lstStyle>
          <a:p>
            <a:r>
              <a:rPr lang="zh-CN" altLang="en-US"/>
              <a:t>单击此处编辑母版标题样式</a:t>
            </a:r>
            <a:endParaRPr lang="de-DE" dirty="0"/>
          </a:p>
        </p:txBody>
      </p:sp>
      <p:sp>
        <p:nvSpPr>
          <p:cNvPr id="3" name="Textplatzhalter 2"/>
          <p:cNvSpPr>
            <a:spLocks noGrp="1"/>
          </p:cNvSpPr>
          <p:nvPr>
            <p:ph type="body" idx="1"/>
          </p:nvPr>
        </p:nvSpPr>
        <p:spPr>
          <a:xfrm>
            <a:off x="755650" y="4410348"/>
            <a:ext cx="7700248" cy="1500187"/>
          </a:xfrm>
        </p:spPr>
        <p:txBody>
          <a:bodyPr/>
          <a:lstStyle>
            <a:lvl1pPr marL="0" indent="0">
              <a:buNone/>
              <a:defRPr sz="14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5" name="Foliennummernplatzhalter 4"/>
          <p:cNvSpPr>
            <a:spLocks noGrp="1"/>
          </p:cNvSpPr>
          <p:nvPr>
            <p:ph type="sldNum" sz="quarter" idx="11"/>
          </p:nvPr>
        </p:nvSpPr>
        <p:spPr/>
        <p:txBody>
          <a:bodyPr/>
          <a:lstStyle>
            <a:lvl1pPr>
              <a:defRPr/>
            </a:lvl1pPr>
          </a:lstStyle>
          <a:p>
            <a:pPr>
              <a:defRPr/>
            </a:pPr>
            <a:fld id="{23241118-E9D6-445B-AE54-D0A66715DDCB}" type="slidenum">
              <a:rPr lang="de-DE" smtClean="0"/>
              <a:pPr>
                <a:defRPr/>
              </a:pPr>
              <a:t>‹#›</a:t>
            </a:fld>
            <a:endParaRPr lang="de-DE" dirty="0">
              <a:solidFill>
                <a:srgbClr val="D3D9DD"/>
              </a:solidFill>
            </a:endParaRPr>
          </a:p>
        </p:txBody>
      </p:sp>
      <p:grpSp>
        <p:nvGrpSpPr>
          <p:cNvPr id="13" name="Gruppieren 12"/>
          <p:cNvGrpSpPr/>
          <p:nvPr/>
        </p:nvGrpSpPr>
        <p:grpSpPr>
          <a:xfrm>
            <a:off x="0" y="4329104"/>
            <a:ext cx="9144000" cy="36000"/>
            <a:chOff x="0" y="1097186"/>
            <a:chExt cx="9144000" cy="36000"/>
          </a:xfrm>
        </p:grpSpPr>
        <p:sp>
          <p:nvSpPr>
            <p:cNvPr id="14" name="Rectangle 6"/>
            <p:cNvSpPr txBox="1">
              <a:spLocks noChangeArrowheads="1"/>
            </p:cNvSpPr>
            <p:nvPr userDrawn="1"/>
          </p:nvSpPr>
          <p:spPr bwMode="auto">
            <a:xfrm flipV="1">
              <a:off x="0" y="1097186"/>
              <a:ext cx="457200" cy="36000"/>
            </a:xfrm>
            <a:prstGeom prst="rect">
              <a:avLst/>
            </a:prstGeom>
            <a:solidFill>
              <a:srgbClr val="00549F"/>
            </a:solidFill>
            <a:ln w="9525">
              <a:noFill/>
              <a:miter lim="800000"/>
              <a:headEnd/>
              <a:tailEnd/>
            </a:ln>
          </p:spPr>
          <p:txBody>
            <a:bodyPr vert="horz" wrap="none" lIns="91440" tIns="45720" rIns="91440" bIns="45720" numCol="1" anchor="t" anchorCtr="0" compatLnSpc="1">
              <a:prstTxWarp prst="textNoShape">
                <a:avLst/>
              </a:prstTxWarp>
            </a:bodyPr>
            <a:lstStyle>
              <a:defPPr>
                <a:defRPr lang="de-DE"/>
              </a:defPPr>
              <a:lvl1pPr algn="r" rtl="0" eaLnBrk="0" fontAlgn="base" hangingPunct="0">
                <a:spcBef>
                  <a:spcPct val="0"/>
                </a:spcBef>
                <a:spcAft>
                  <a:spcPct val="0"/>
                </a:spcAft>
                <a:defRPr sz="1200" kern="1200">
                  <a:solidFill>
                    <a:schemeClr val="bg1"/>
                  </a:solidFill>
                  <a:latin typeface="Arial" charset="0"/>
                  <a:ea typeface="ヒラギノ角ゴ Pro W3" pitchFamily="1" charset="-128"/>
                  <a:cs typeface="+mn-cs"/>
                </a:defRPr>
              </a:lvl1pPr>
              <a:lvl2pPr marL="4572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2pPr>
              <a:lvl3pPr marL="9144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3pPr>
              <a:lvl4pPr marL="13716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4pPr>
              <a:lvl5pPr marL="18288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5pPr>
              <a:lvl6pPr marL="2286000" algn="l" defTabSz="914400" rtl="0" eaLnBrk="1" latinLnBrk="0" hangingPunct="1">
                <a:defRPr sz="2000" kern="1200">
                  <a:solidFill>
                    <a:schemeClr val="tx1"/>
                  </a:solidFill>
                  <a:latin typeface="Arial" charset="0"/>
                  <a:ea typeface="ヒラギノ角ゴ Pro W3" pitchFamily="1" charset="-128"/>
                  <a:cs typeface="+mn-cs"/>
                </a:defRPr>
              </a:lvl6pPr>
              <a:lvl7pPr marL="2743200" algn="l" defTabSz="914400" rtl="0" eaLnBrk="1" latinLnBrk="0" hangingPunct="1">
                <a:defRPr sz="2000" kern="1200">
                  <a:solidFill>
                    <a:schemeClr val="tx1"/>
                  </a:solidFill>
                  <a:latin typeface="Arial" charset="0"/>
                  <a:ea typeface="ヒラギノ角ゴ Pro W3" pitchFamily="1" charset="-128"/>
                  <a:cs typeface="+mn-cs"/>
                </a:defRPr>
              </a:lvl7pPr>
              <a:lvl8pPr marL="3200400" algn="l" defTabSz="914400" rtl="0" eaLnBrk="1" latinLnBrk="0" hangingPunct="1">
                <a:defRPr sz="2000" kern="1200">
                  <a:solidFill>
                    <a:schemeClr val="tx1"/>
                  </a:solidFill>
                  <a:latin typeface="Arial" charset="0"/>
                  <a:ea typeface="ヒラギノ角ゴ Pro W3" pitchFamily="1" charset="-128"/>
                  <a:cs typeface="+mn-cs"/>
                </a:defRPr>
              </a:lvl8pPr>
              <a:lvl9pPr marL="3657600" algn="l" defTabSz="914400" rtl="0" eaLnBrk="1" latinLnBrk="0" hangingPunct="1">
                <a:defRPr sz="2000" kern="1200">
                  <a:solidFill>
                    <a:schemeClr val="tx1"/>
                  </a:solidFill>
                  <a:latin typeface="Arial" charset="0"/>
                  <a:ea typeface="ヒラギノ角ゴ Pro W3" pitchFamily="1" charset="-128"/>
                  <a:cs typeface="+mn-cs"/>
                </a:defRPr>
              </a:lvl9pPr>
            </a:lstStyle>
            <a:p>
              <a:pPr>
                <a:defRPr/>
              </a:pPr>
              <a:endParaRPr lang="de-DE" dirty="0">
                <a:solidFill>
                  <a:srgbClr val="D3D9DD"/>
                </a:solidFill>
              </a:endParaRPr>
            </a:p>
          </p:txBody>
        </p:sp>
        <p:sp>
          <p:nvSpPr>
            <p:cNvPr id="15" name="Rectangle 6"/>
            <p:cNvSpPr txBox="1">
              <a:spLocks noChangeArrowheads="1"/>
            </p:cNvSpPr>
            <p:nvPr userDrawn="1"/>
          </p:nvSpPr>
          <p:spPr bwMode="auto">
            <a:xfrm flipV="1">
              <a:off x="8728364" y="1097186"/>
              <a:ext cx="415636" cy="36000"/>
            </a:xfrm>
            <a:prstGeom prst="rect">
              <a:avLst/>
            </a:prstGeom>
            <a:solidFill>
              <a:srgbClr val="00549F"/>
            </a:solidFill>
            <a:ln w="9525">
              <a:noFill/>
              <a:miter lim="800000"/>
              <a:headEnd/>
              <a:tailEnd/>
            </a:ln>
          </p:spPr>
          <p:txBody>
            <a:bodyPr vert="horz" wrap="none" lIns="91440" tIns="45720" rIns="91440" bIns="45720" numCol="1" anchor="t" anchorCtr="0" compatLnSpc="1">
              <a:prstTxWarp prst="textNoShape">
                <a:avLst/>
              </a:prstTxWarp>
            </a:bodyPr>
            <a:lstStyle>
              <a:defPPr>
                <a:defRPr lang="de-DE"/>
              </a:defPPr>
              <a:lvl1pPr algn="r" rtl="0" eaLnBrk="0" fontAlgn="base" hangingPunct="0">
                <a:spcBef>
                  <a:spcPct val="0"/>
                </a:spcBef>
                <a:spcAft>
                  <a:spcPct val="0"/>
                </a:spcAft>
                <a:defRPr sz="1200" kern="1200">
                  <a:solidFill>
                    <a:schemeClr val="bg1"/>
                  </a:solidFill>
                  <a:latin typeface="Arial" charset="0"/>
                  <a:ea typeface="ヒラギノ角ゴ Pro W3" pitchFamily="1" charset="-128"/>
                  <a:cs typeface="+mn-cs"/>
                </a:defRPr>
              </a:lvl1pPr>
              <a:lvl2pPr marL="4572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2pPr>
              <a:lvl3pPr marL="9144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3pPr>
              <a:lvl4pPr marL="13716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4pPr>
              <a:lvl5pPr marL="18288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5pPr>
              <a:lvl6pPr marL="2286000" algn="l" defTabSz="914400" rtl="0" eaLnBrk="1" latinLnBrk="0" hangingPunct="1">
                <a:defRPr sz="2000" kern="1200">
                  <a:solidFill>
                    <a:schemeClr val="tx1"/>
                  </a:solidFill>
                  <a:latin typeface="Arial" charset="0"/>
                  <a:ea typeface="ヒラギノ角ゴ Pro W3" pitchFamily="1" charset="-128"/>
                  <a:cs typeface="+mn-cs"/>
                </a:defRPr>
              </a:lvl6pPr>
              <a:lvl7pPr marL="2743200" algn="l" defTabSz="914400" rtl="0" eaLnBrk="1" latinLnBrk="0" hangingPunct="1">
                <a:defRPr sz="2000" kern="1200">
                  <a:solidFill>
                    <a:schemeClr val="tx1"/>
                  </a:solidFill>
                  <a:latin typeface="Arial" charset="0"/>
                  <a:ea typeface="ヒラギノ角ゴ Pro W3" pitchFamily="1" charset="-128"/>
                  <a:cs typeface="+mn-cs"/>
                </a:defRPr>
              </a:lvl7pPr>
              <a:lvl8pPr marL="3200400" algn="l" defTabSz="914400" rtl="0" eaLnBrk="1" latinLnBrk="0" hangingPunct="1">
                <a:defRPr sz="2000" kern="1200">
                  <a:solidFill>
                    <a:schemeClr val="tx1"/>
                  </a:solidFill>
                  <a:latin typeface="Arial" charset="0"/>
                  <a:ea typeface="ヒラギノ角ゴ Pro W3" pitchFamily="1" charset="-128"/>
                  <a:cs typeface="+mn-cs"/>
                </a:defRPr>
              </a:lvl8pPr>
              <a:lvl9pPr marL="3657600" algn="l" defTabSz="914400" rtl="0" eaLnBrk="1" latinLnBrk="0" hangingPunct="1">
                <a:defRPr sz="2000" kern="1200">
                  <a:solidFill>
                    <a:schemeClr val="tx1"/>
                  </a:solidFill>
                  <a:latin typeface="Arial" charset="0"/>
                  <a:ea typeface="ヒラギノ角ゴ Pro W3" pitchFamily="1" charset="-128"/>
                  <a:cs typeface="+mn-cs"/>
                </a:defRPr>
              </a:lvl9pPr>
            </a:lstStyle>
            <a:p>
              <a:pPr>
                <a:defRPr/>
              </a:pPr>
              <a:endParaRPr lang="de-DE" dirty="0">
                <a:solidFill>
                  <a:srgbClr val="D3D9DD"/>
                </a:solidFill>
              </a:endParaRPr>
            </a:p>
          </p:txBody>
        </p:sp>
        <p:sp>
          <p:nvSpPr>
            <p:cNvPr id="16" name="Rectangle 6"/>
            <p:cNvSpPr txBox="1">
              <a:spLocks noChangeArrowheads="1"/>
            </p:cNvSpPr>
            <p:nvPr userDrawn="1"/>
          </p:nvSpPr>
          <p:spPr bwMode="auto">
            <a:xfrm flipV="1">
              <a:off x="613871" y="1097186"/>
              <a:ext cx="7977877" cy="36000"/>
            </a:xfrm>
            <a:prstGeom prst="rect">
              <a:avLst/>
            </a:prstGeom>
            <a:solidFill>
              <a:schemeClr val="bg1">
                <a:lumMod val="95000"/>
              </a:schemeClr>
            </a:solidFill>
            <a:ln w="9525">
              <a:noFill/>
              <a:miter lim="800000"/>
              <a:headEnd/>
              <a:tailEnd/>
            </a:ln>
          </p:spPr>
          <p:txBody>
            <a:bodyPr vert="horz" wrap="none" lIns="91440" tIns="45720" rIns="91440" bIns="45720" numCol="1" anchor="t" anchorCtr="0" compatLnSpc="1">
              <a:prstTxWarp prst="textNoShape">
                <a:avLst/>
              </a:prstTxWarp>
            </a:bodyPr>
            <a:lstStyle>
              <a:defPPr>
                <a:defRPr lang="de-DE"/>
              </a:defPPr>
              <a:lvl1pPr algn="r" rtl="0" eaLnBrk="0" fontAlgn="base" hangingPunct="0">
                <a:spcBef>
                  <a:spcPct val="0"/>
                </a:spcBef>
                <a:spcAft>
                  <a:spcPct val="0"/>
                </a:spcAft>
                <a:defRPr sz="1200" kern="1200">
                  <a:solidFill>
                    <a:schemeClr val="bg1"/>
                  </a:solidFill>
                  <a:latin typeface="Arial" charset="0"/>
                  <a:ea typeface="ヒラギノ角ゴ Pro W3" pitchFamily="1" charset="-128"/>
                  <a:cs typeface="+mn-cs"/>
                </a:defRPr>
              </a:lvl1pPr>
              <a:lvl2pPr marL="4572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2pPr>
              <a:lvl3pPr marL="9144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3pPr>
              <a:lvl4pPr marL="13716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4pPr>
              <a:lvl5pPr marL="18288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5pPr>
              <a:lvl6pPr marL="2286000" algn="l" defTabSz="914400" rtl="0" eaLnBrk="1" latinLnBrk="0" hangingPunct="1">
                <a:defRPr sz="2000" kern="1200">
                  <a:solidFill>
                    <a:schemeClr val="tx1"/>
                  </a:solidFill>
                  <a:latin typeface="Arial" charset="0"/>
                  <a:ea typeface="ヒラギノ角ゴ Pro W3" pitchFamily="1" charset="-128"/>
                  <a:cs typeface="+mn-cs"/>
                </a:defRPr>
              </a:lvl6pPr>
              <a:lvl7pPr marL="2743200" algn="l" defTabSz="914400" rtl="0" eaLnBrk="1" latinLnBrk="0" hangingPunct="1">
                <a:defRPr sz="2000" kern="1200">
                  <a:solidFill>
                    <a:schemeClr val="tx1"/>
                  </a:solidFill>
                  <a:latin typeface="Arial" charset="0"/>
                  <a:ea typeface="ヒラギノ角ゴ Pro W3" pitchFamily="1" charset="-128"/>
                  <a:cs typeface="+mn-cs"/>
                </a:defRPr>
              </a:lvl7pPr>
              <a:lvl8pPr marL="3200400" algn="l" defTabSz="914400" rtl="0" eaLnBrk="1" latinLnBrk="0" hangingPunct="1">
                <a:defRPr sz="2000" kern="1200">
                  <a:solidFill>
                    <a:schemeClr val="tx1"/>
                  </a:solidFill>
                  <a:latin typeface="Arial" charset="0"/>
                  <a:ea typeface="ヒラギノ角ゴ Pro W3" pitchFamily="1" charset="-128"/>
                  <a:cs typeface="+mn-cs"/>
                </a:defRPr>
              </a:lvl8pPr>
              <a:lvl9pPr marL="3657600" algn="l" defTabSz="914400" rtl="0" eaLnBrk="1" latinLnBrk="0" hangingPunct="1">
                <a:defRPr sz="2000" kern="1200">
                  <a:solidFill>
                    <a:schemeClr val="tx1"/>
                  </a:solidFill>
                  <a:latin typeface="Arial" charset="0"/>
                  <a:ea typeface="ヒラギノ角ゴ Pro W3" pitchFamily="1" charset="-128"/>
                  <a:cs typeface="+mn-cs"/>
                </a:defRPr>
              </a:lvl9pPr>
            </a:lstStyle>
            <a:p>
              <a:pPr algn="ctr">
                <a:defRPr/>
              </a:pPr>
              <a:endParaRPr lang="de-DE" dirty="0">
                <a:solidFill>
                  <a:srgbClr val="D3D9DD"/>
                </a:solidFill>
              </a:endParaRPr>
            </a:p>
          </p:txBody>
        </p:sp>
      </p:grpSp>
      <p:sp>
        <p:nvSpPr>
          <p:cNvPr id="10" name="Rectangle 5"/>
          <p:cNvSpPr>
            <a:spLocks noGrp="1" noChangeArrowheads="1"/>
          </p:cNvSpPr>
          <p:nvPr>
            <p:ph type="ftr" sz="quarter" idx="3"/>
          </p:nvPr>
        </p:nvSpPr>
        <p:spPr bwMode="auto">
          <a:xfrm>
            <a:off x="762000" y="6305550"/>
            <a:ext cx="5394176" cy="381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defRPr sz="1000" b="1" dirty="0" smtClean="0">
                <a:solidFill>
                  <a:schemeClr val="tx2"/>
                </a:solidFill>
                <a:latin typeface="Arial" pitchFamily="34" charset="0"/>
                <a:cs typeface="Arial" pitchFamily="34" charset="0"/>
              </a:defRPr>
            </a:lvl1pPr>
          </a:lstStyle>
          <a:p>
            <a:pPr>
              <a:defRPr/>
            </a:pPr>
            <a:r>
              <a:rPr lang="en-US" altLang="zh-CN" b="0" dirty="0">
                <a:latin typeface="黑体" panose="02010609060101010101" pitchFamily="49" charset="-122"/>
                <a:ea typeface="黑体" panose="02010609060101010101" pitchFamily="49" charset="-122"/>
              </a:rPr>
              <a:t>BCRC Analog IC Technologies</a:t>
            </a:r>
            <a:endParaRPr lang="de-DE" altLang="zh-CN" b="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xmlns="" val="1572819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el 1"/>
          <p:cNvSpPr>
            <a:spLocks noGrp="1"/>
          </p:cNvSpPr>
          <p:nvPr>
            <p:ph type="title"/>
          </p:nvPr>
        </p:nvSpPr>
        <p:spPr>
          <a:xfrm>
            <a:off x="613871" y="188640"/>
            <a:ext cx="7977877" cy="838200"/>
          </a:xfrm>
        </p:spPr>
        <p:txBody>
          <a:bodyPr/>
          <a:lstStyle/>
          <a:p>
            <a:r>
              <a:rPr lang="zh-CN" altLang="en-US"/>
              <a:t>单击此处编辑母版标题样式</a:t>
            </a:r>
            <a:endParaRPr lang="de-DE" dirty="0"/>
          </a:p>
        </p:txBody>
      </p:sp>
      <p:sp>
        <p:nvSpPr>
          <p:cNvPr id="4" name="Rectangle 6"/>
          <p:cNvSpPr>
            <a:spLocks noGrp="1" noChangeArrowheads="1"/>
          </p:cNvSpPr>
          <p:nvPr>
            <p:ph type="sldNum" sz="quarter" idx="11"/>
          </p:nvPr>
        </p:nvSpPr>
        <p:spPr/>
        <p:txBody>
          <a:bodyPr/>
          <a:lstStyle>
            <a:lvl1pPr>
              <a:defRPr/>
            </a:lvl1pPr>
          </a:lstStyle>
          <a:p>
            <a:pPr>
              <a:defRPr/>
            </a:pPr>
            <a:fld id="{7EA29117-D326-41EA-91B0-9FA3B62EDE3D}" type="slidenum">
              <a:rPr lang="de-DE" smtClean="0"/>
              <a:pPr>
                <a:defRPr/>
              </a:pPr>
              <a:t>‹#›</a:t>
            </a:fld>
            <a:endParaRPr lang="de-DE">
              <a:solidFill>
                <a:srgbClr val="D3D9DD"/>
              </a:solidFill>
            </a:endParaRPr>
          </a:p>
        </p:txBody>
      </p:sp>
      <p:grpSp>
        <p:nvGrpSpPr>
          <p:cNvPr id="19" name="Gruppieren 18"/>
          <p:cNvGrpSpPr/>
          <p:nvPr/>
        </p:nvGrpSpPr>
        <p:grpSpPr>
          <a:xfrm>
            <a:off x="0" y="1097186"/>
            <a:ext cx="9144000" cy="36000"/>
            <a:chOff x="0" y="1097186"/>
            <a:chExt cx="9144000" cy="36000"/>
          </a:xfrm>
        </p:grpSpPr>
        <p:sp>
          <p:nvSpPr>
            <p:cNvPr id="20" name="Rectangle 6"/>
            <p:cNvSpPr txBox="1">
              <a:spLocks noChangeArrowheads="1"/>
            </p:cNvSpPr>
            <p:nvPr userDrawn="1"/>
          </p:nvSpPr>
          <p:spPr bwMode="auto">
            <a:xfrm flipV="1">
              <a:off x="0" y="1097186"/>
              <a:ext cx="457200" cy="36000"/>
            </a:xfrm>
            <a:prstGeom prst="rect">
              <a:avLst/>
            </a:prstGeom>
            <a:solidFill>
              <a:srgbClr val="00549F"/>
            </a:solidFill>
            <a:ln w="9525">
              <a:noFill/>
              <a:miter lim="800000"/>
              <a:headEnd/>
              <a:tailEnd/>
            </a:ln>
          </p:spPr>
          <p:txBody>
            <a:bodyPr vert="horz" wrap="none" lIns="91440" tIns="45720" rIns="91440" bIns="45720" numCol="1" anchor="t" anchorCtr="0" compatLnSpc="1">
              <a:prstTxWarp prst="textNoShape">
                <a:avLst/>
              </a:prstTxWarp>
            </a:bodyPr>
            <a:lstStyle>
              <a:defPPr>
                <a:defRPr lang="de-DE"/>
              </a:defPPr>
              <a:lvl1pPr algn="r" rtl="0" eaLnBrk="0" fontAlgn="base" hangingPunct="0">
                <a:spcBef>
                  <a:spcPct val="0"/>
                </a:spcBef>
                <a:spcAft>
                  <a:spcPct val="0"/>
                </a:spcAft>
                <a:defRPr sz="1200" kern="1200">
                  <a:solidFill>
                    <a:schemeClr val="bg1"/>
                  </a:solidFill>
                  <a:latin typeface="Arial" charset="0"/>
                  <a:ea typeface="ヒラギノ角ゴ Pro W3" pitchFamily="1" charset="-128"/>
                  <a:cs typeface="+mn-cs"/>
                </a:defRPr>
              </a:lvl1pPr>
              <a:lvl2pPr marL="4572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2pPr>
              <a:lvl3pPr marL="9144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3pPr>
              <a:lvl4pPr marL="13716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4pPr>
              <a:lvl5pPr marL="18288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5pPr>
              <a:lvl6pPr marL="2286000" algn="l" defTabSz="914400" rtl="0" eaLnBrk="1" latinLnBrk="0" hangingPunct="1">
                <a:defRPr sz="2000" kern="1200">
                  <a:solidFill>
                    <a:schemeClr val="tx1"/>
                  </a:solidFill>
                  <a:latin typeface="Arial" charset="0"/>
                  <a:ea typeface="ヒラギノ角ゴ Pro W3" pitchFamily="1" charset="-128"/>
                  <a:cs typeface="+mn-cs"/>
                </a:defRPr>
              </a:lvl6pPr>
              <a:lvl7pPr marL="2743200" algn="l" defTabSz="914400" rtl="0" eaLnBrk="1" latinLnBrk="0" hangingPunct="1">
                <a:defRPr sz="2000" kern="1200">
                  <a:solidFill>
                    <a:schemeClr val="tx1"/>
                  </a:solidFill>
                  <a:latin typeface="Arial" charset="0"/>
                  <a:ea typeface="ヒラギノ角ゴ Pro W3" pitchFamily="1" charset="-128"/>
                  <a:cs typeface="+mn-cs"/>
                </a:defRPr>
              </a:lvl7pPr>
              <a:lvl8pPr marL="3200400" algn="l" defTabSz="914400" rtl="0" eaLnBrk="1" latinLnBrk="0" hangingPunct="1">
                <a:defRPr sz="2000" kern="1200">
                  <a:solidFill>
                    <a:schemeClr val="tx1"/>
                  </a:solidFill>
                  <a:latin typeface="Arial" charset="0"/>
                  <a:ea typeface="ヒラギノ角ゴ Pro W3" pitchFamily="1" charset="-128"/>
                  <a:cs typeface="+mn-cs"/>
                </a:defRPr>
              </a:lvl8pPr>
              <a:lvl9pPr marL="3657600" algn="l" defTabSz="914400" rtl="0" eaLnBrk="1" latinLnBrk="0" hangingPunct="1">
                <a:defRPr sz="2000" kern="1200">
                  <a:solidFill>
                    <a:schemeClr val="tx1"/>
                  </a:solidFill>
                  <a:latin typeface="Arial" charset="0"/>
                  <a:ea typeface="ヒラギノ角ゴ Pro W3" pitchFamily="1" charset="-128"/>
                  <a:cs typeface="+mn-cs"/>
                </a:defRPr>
              </a:lvl9pPr>
            </a:lstStyle>
            <a:p>
              <a:pPr>
                <a:defRPr/>
              </a:pPr>
              <a:endParaRPr lang="de-DE" dirty="0">
                <a:solidFill>
                  <a:srgbClr val="D3D9DD"/>
                </a:solidFill>
              </a:endParaRPr>
            </a:p>
          </p:txBody>
        </p:sp>
        <p:sp>
          <p:nvSpPr>
            <p:cNvPr id="21" name="Rectangle 6"/>
            <p:cNvSpPr txBox="1">
              <a:spLocks noChangeArrowheads="1"/>
            </p:cNvSpPr>
            <p:nvPr userDrawn="1"/>
          </p:nvSpPr>
          <p:spPr bwMode="auto">
            <a:xfrm flipV="1">
              <a:off x="8728364" y="1097186"/>
              <a:ext cx="415636" cy="36000"/>
            </a:xfrm>
            <a:prstGeom prst="rect">
              <a:avLst/>
            </a:prstGeom>
            <a:solidFill>
              <a:srgbClr val="00549F"/>
            </a:solidFill>
            <a:ln w="9525">
              <a:noFill/>
              <a:miter lim="800000"/>
              <a:headEnd/>
              <a:tailEnd/>
            </a:ln>
          </p:spPr>
          <p:txBody>
            <a:bodyPr vert="horz" wrap="none" lIns="91440" tIns="45720" rIns="91440" bIns="45720" numCol="1" anchor="t" anchorCtr="0" compatLnSpc="1">
              <a:prstTxWarp prst="textNoShape">
                <a:avLst/>
              </a:prstTxWarp>
            </a:bodyPr>
            <a:lstStyle>
              <a:defPPr>
                <a:defRPr lang="de-DE"/>
              </a:defPPr>
              <a:lvl1pPr algn="r" rtl="0" eaLnBrk="0" fontAlgn="base" hangingPunct="0">
                <a:spcBef>
                  <a:spcPct val="0"/>
                </a:spcBef>
                <a:spcAft>
                  <a:spcPct val="0"/>
                </a:spcAft>
                <a:defRPr sz="1200" kern="1200">
                  <a:solidFill>
                    <a:schemeClr val="bg1"/>
                  </a:solidFill>
                  <a:latin typeface="Arial" charset="0"/>
                  <a:ea typeface="ヒラギノ角ゴ Pro W3" pitchFamily="1" charset="-128"/>
                  <a:cs typeface="+mn-cs"/>
                </a:defRPr>
              </a:lvl1pPr>
              <a:lvl2pPr marL="4572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2pPr>
              <a:lvl3pPr marL="9144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3pPr>
              <a:lvl4pPr marL="13716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4pPr>
              <a:lvl5pPr marL="18288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5pPr>
              <a:lvl6pPr marL="2286000" algn="l" defTabSz="914400" rtl="0" eaLnBrk="1" latinLnBrk="0" hangingPunct="1">
                <a:defRPr sz="2000" kern="1200">
                  <a:solidFill>
                    <a:schemeClr val="tx1"/>
                  </a:solidFill>
                  <a:latin typeface="Arial" charset="0"/>
                  <a:ea typeface="ヒラギノ角ゴ Pro W3" pitchFamily="1" charset="-128"/>
                  <a:cs typeface="+mn-cs"/>
                </a:defRPr>
              </a:lvl6pPr>
              <a:lvl7pPr marL="2743200" algn="l" defTabSz="914400" rtl="0" eaLnBrk="1" latinLnBrk="0" hangingPunct="1">
                <a:defRPr sz="2000" kern="1200">
                  <a:solidFill>
                    <a:schemeClr val="tx1"/>
                  </a:solidFill>
                  <a:latin typeface="Arial" charset="0"/>
                  <a:ea typeface="ヒラギノ角ゴ Pro W3" pitchFamily="1" charset="-128"/>
                  <a:cs typeface="+mn-cs"/>
                </a:defRPr>
              </a:lvl7pPr>
              <a:lvl8pPr marL="3200400" algn="l" defTabSz="914400" rtl="0" eaLnBrk="1" latinLnBrk="0" hangingPunct="1">
                <a:defRPr sz="2000" kern="1200">
                  <a:solidFill>
                    <a:schemeClr val="tx1"/>
                  </a:solidFill>
                  <a:latin typeface="Arial" charset="0"/>
                  <a:ea typeface="ヒラギノ角ゴ Pro W3" pitchFamily="1" charset="-128"/>
                  <a:cs typeface="+mn-cs"/>
                </a:defRPr>
              </a:lvl8pPr>
              <a:lvl9pPr marL="3657600" algn="l" defTabSz="914400" rtl="0" eaLnBrk="1" latinLnBrk="0" hangingPunct="1">
                <a:defRPr sz="2000" kern="1200">
                  <a:solidFill>
                    <a:schemeClr val="tx1"/>
                  </a:solidFill>
                  <a:latin typeface="Arial" charset="0"/>
                  <a:ea typeface="ヒラギノ角ゴ Pro W3" pitchFamily="1" charset="-128"/>
                  <a:cs typeface="+mn-cs"/>
                </a:defRPr>
              </a:lvl9pPr>
            </a:lstStyle>
            <a:p>
              <a:pPr>
                <a:defRPr/>
              </a:pPr>
              <a:endParaRPr lang="de-DE" dirty="0">
                <a:solidFill>
                  <a:srgbClr val="D3D9DD"/>
                </a:solidFill>
              </a:endParaRPr>
            </a:p>
          </p:txBody>
        </p:sp>
        <p:sp>
          <p:nvSpPr>
            <p:cNvPr id="22" name="Rectangle 6"/>
            <p:cNvSpPr txBox="1">
              <a:spLocks noChangeArrowheads="1"/>
            </p:cNvSpPr>
            <p:nvPr userDrawn="1"/>
          </p:nvSpPr>
          <p:spPr bwMode="auto">
            <a:xfrm flipV="1">
              <a:off x="613871" y="1097186"/>
              <a:ext cx="7977877" cy="36000"/>
            </a:xfrm>
            <a:prstGeom prst="rect">
              <a:avLst/>
            </a:prstGeom>
            <a:solidFill>
              <a:schemeClr val="bg1">
                <a:lumMod val="95000"/>
              </a:schemeClr>
            </a:solidFill>
            <a:ln w="9525">
              <a:noFill/>
              <a:miter lim="800000"/>
              <a:headEnd/>
              <a:tailEnd/>
            </a:ln>
          </p:spPr>
          <p:txBody>
            <a:bodyPr vert="horz" wrap="none" lIns="91440" tIns="45720" rIns="91440" bIns="45720" numCol="1" anchor="t" anchorCtr="0" compatLnSpc="1">
              <a:prstTxWarp prst="textNoShape">
                <a:avLst/>
              </a:prstTxWarp>
            </a:bodyPr>
            <a:lstStyle>
              <a:defPPr>
                <a:defRPr lang="de-DE"/>
              </a:defPPr>
              <a:lvl1pPr algn="r" rtl="0" eaLnBrk="0" fontAlgn="base" hangingPunct="0">
                <a:spcBef>
                  <a:spcPct val="0"/>
                </a:spcBef>
                <a:spcAft>
                  <a:spcPct val="0"/>
                </a:spcAft>
                <a:defRPr sz="1200" kern="1200">
                  <a:solidFill>
                    <a:schemeClr val="bg1"/>
                  </a:solidFill>
                  <a:latin typeface="Arial" charset="0"/>
                  <a:ea typeface="ヒラギノ角ゴ Pro W3" pitchFamily="1" charset="-128"/>
                  <a:cs typeface="+mn-cs"/>
                </a:defRPr>
              </a:lvl1pPr>
              <a:lvl2pPr marL="4572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2pPr>
              <a:lvl3pPr marL="9144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3pPr>
              <a:lvl4pPr marL="13716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4pPr>
              <a:lvl5pPr marL="18288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5pPr>
              <a:lvl6pPr marL="2286000" algn="l" defTabSz="914400" rtl="0" eaLnBrk="1" latinLnBrk="0" hangingPunct="1">
                <a:defRPr sz="2000" kern="1200">
                  <a:solidFill>
                    <a:schemeClr val="tx1"/>
                  </a:solidFill>
                  <a:latin typeface="Arial" charset="0"/>
                  <a:ea typeface="ヒラギノ角ゴ Pro W3" pitchFamily="1" charset="-128"/>
                  <a:cs typeface="+mn-cs"/>
                </a:defRPr>
              </a:lvl6pPr>
              <a:lvl7pPr marL="2743200" algn="l" defTabSz="914400" rtl="0" eaLnBrk="1" latinLnBrk="0" hangingPunct="1">
                <a:defRPr sz="2000" kern="1200">
                  <a:solidFill>
                    <a:schemeClr val="tx1"/>
                  </a:solidFill>
                  <a:latin typeface="Arial" charset="0"/>
                  <a:ea typeface="ヒラギノ角ゴ Pro W3" pitchFamily="1" charset="-128"/>
                  <a:cs typeface="+mn-cs"/>
                </a:defRPr>
              </a:lvl7pPr>
              <a:lvl8pPr marL="3200400" algn="l" defTabSz="914400" rtl="0" eaLnBrk="1" latinLnBrk="0" hangingPunct="1">
                <a:defRPr sz="2000" kern="1200">
                  <a:solidFill>
                    <a:schemeClr val="tx1"/>
                  </a:solidFill>
                  <a:latin typeface="Arial" charset="0"/>
                  <a:ea typeface="ヒラギノ角ゴ Pro W3" pitchFamily="1" charset="-128"/>
                  <a:cs typeface="+mn-cs"/>
                </a:defRPr>
              </a:lvl8pPr>
              <a:lvl9pPr marL="3657600" algn="l" defTabSz="914400" rtl="0" eaLnBrk="1" latinLnBrk="0" hangingPunct="1">
                <a:defRPr sz="2000" kern="1200">
                  <a:solidFill>
                    <a:schemeClr val="tx1"/>
                  </a:solidFill>
                  <a:latin typeface="Arial" charset="0"/>
                  <a:ea typeface="ヒラギノ角ゴ Pro W3" pitchFamily="1" charset="-128"/>
                  <a:cs typeface="+mn-cs"/>
                </a:defRPr>
              </a:lvl9pPr>
            </a:lstStyle>
            <a:p>
              <a:pPr algn="ctr">
                <a:defRPr/>
              </a:pPr>
              <a:endParaRPr lang="de-DE" dirty="0">
                <a:solidFill>
                  <a:srgbClr val="D3D9DD"/>
                </a:solidFill>
              </a:endParaRPr>
            </a:p>
          </p:txBody>
        </p:sp>
      </p:grpSp>
      <p:sp>
        <p:nvSpPr>
          <p:cNvPr id="9" name="Rectangle 5"/>
          <p:cNvSpPr>
            <a:spLocks noGrp="1" noChangeArrowheads="1"/>
          </p:cNvSpPr>
          <p:nvPr>
            <p:ph type="ftr" sz="quarter" idx="3"/>
          </p:nvPr>
        </p:nvSpPr>
        <p:spPr bwMode="auto">
          <a:xfrm>
            <a:off x="762000" y="6305550"/>
            <a:ext cx="5394176" cy="381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defRPr sz="1000" b="1" dirty="0" smtClean="0">
                <a:solidFill>
                  <a:schemeClr val="tx2"/>
                </a:solidFill>
                <a:latin typeface="Arial" pitchFamily="34" charset="0"/>
                <a:cs typeface="Arial" pitchFamily="34" charset="0"/>
              </a:defRPr>
            </a:lvl1pPr>
          </a:lstStyle>
          <a:p>
            <a:pPr>
              <a:defRPr/>
            </a:pPr>
            <a:r>
              <a:rPr lang="en-US" altLang="zh-CN" b="0" dirty="0">
                <a:latin typeface="黑体" panose="02010609060101010101" pitchFamily="49" charset="-122"/>
                <a:ea typeface="黑体" panose="02010609060101010101" pitchFamily="49" charset="-122"/>
              </a:rPr>
              <a:t>BCRC Analog IC Technologies</a:t>
            </a:r>
            <a:endParaRPr lang="de-DE" altLang="zh-CN" b="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xmlns="" val="2243777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a:t>单击此处编辑母版标题样式</a:t>
            </a:r>
            <a:endParaRPr lang="de-DE"/>
          </a:p>
        </p:txBody>
      </p:sp>
      <p:sp>
        <p:nvSpPr>
          <p:cNvPr id="3" name="Inhaltsplatzhalt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p:txBody>
      </p:sp>
      <p:sp>
        <p:nvSpPr>
          <p:cNvPr id="5" name="Rectangle 6"/>
          <p:cNvSpPr>
            <a:spLocks noGrp="1" noChangeArrowheads="1"/>
          </p:cNvSpPr>
          <p:nvPr>
            <p:ph type="sldNum" sz="quarter" idx="11"/>
          </p:nvPr>
        </p:nvSpPr>
        <p:spPr/>
        <p:txBody>
          <a:bodyPr/>
          <a:lstStyle>
            <a:lvl1pPr>
              <a:defRPr/>
            </a:lvl1pPr>
          </a:lstStyle>
          <a:p>
            <a:pPr>
              <a:defRPr/>
            </a:pPr>
            <a:fld id="{62371157-B6BF-4AAF-AEB4-83CAC59A8907}" type="slidenum">
              <a:rPr lang="de-DE" smtClean="0"/>
              <a:pPr>
                <a:defRPr/>
              </a:pPr>
              <a:t>‹#›</a:t>
            </a:fld>
            <a:endParaRPr lang="de-DE">
              <a:solidFill>
                <a:srgbClr val="D3D9DD"/>
              </a:solidFill>
            </a:endParaRPr>
          </a:p>
        </p:txBody>
      </p:sp>
      <p:grpSp>
        <p:nvGrpSpPr>
          <p:cNvPr id="13" name="Gruppieren 12"/>
          <p:cNvGrpSpPr/>
          <p:nvPr/>
        </p:nvGrpSpPr>
        <p:grpSpPr>
          <a:xfrm>
            <a:off x="0" y="1097186"/>
            <a:ext cx="9144000" cy="36000"/>
            <a:chOff x="0" y="1097186"/>
            <a:chExt cx="9144000" cy="36000"/>
          </a:xfrm>
        </p:grpSpPr>
        <p:sp>
          <p:nvSpPr>
            <p:cNvPr id="14" name="Rectangle 6"/>
            <p:cNvSpPr txBox="1">
              <a:spLocks noChangeArrowheads="1"/>
            </p:cNvSpPr>
            <p:nvPr userDrawn="1"/>
          </p:nvSpPr>
          <p:spPr bwMode="auto">
            <a:xfrm flipV="1">
              <a:off x="0" y="1097186"/>
              <a:ext cx="457200" cy="36000"/>
            </a:xfrm>
            <a:prstGeom prst="rect">
              <a:avLst/>
            </a:prstGeom>
            <a:solidFill>
              <a:srgbClr val="00549F"/>
            </a:solidFill>
            <a:ln w="9525">
              <a:noFill/>
              <a:miter lim="800000"/>
              <a:headEnd/>
              <a:tailEnd/>
            </a:ln>
          </p:spPr>
          <p:txBody>
            <a:bodyPr vert="horz" wrap="none" lIns="91440" tIns="45720" rIns="91440" bIns="45720" numCol="1" anchor="t" anchorCtr="0" compatLnSpc="1">
              <a:prstTxWarp prst="textNoShape">
                <a:avLst/>
              </a:prstTxWarp>
            </a:bodyPr>
            <a:lstStyle>
              <a:defPPr>
                <a:defRPr lang="de-DE"/>
              </a:defPPr>
              <a:lvl1pPr algn="r" rtl="0" eaLnBrk="0" fontAlgn="base" hangingPunct="0">
                <a:spcBef>
                  <a:spcPct val="0"/>
                </a:spcBef>
                <a:spcAft>
                  <a:spcPct val="0"/>
                </a:spcAft>
                <a:defRPr sz="1200" kern="1200">
                  <a:solidFill>
                    <a:schemeClr val="bg1"/>
                  </a:solidFill>
                  <a:latin typeface="Arial" charset="0"/>
                  <a:ea typeface="ヒラギノ角ゴ Pro W3" pitchFamily="1" charset="-128"/>
                  <a:cs typeface="+mn-cs"/>
                </a:defRPr>
              </a:lvl1pPr>
              <a:lvl2pPr marL="4572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2pPr>
              <a:lvl3pPr marL="9144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3pPr>
              <a:lvl4pPr marL="13716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4pPr>
              <a:lvl5pPr marL="18288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5pPr>
              <a:lvl6pPr marL="2286000" algn="l" defTabSz="914400" rtl="0" eaLnBrk="1" latinLnBrk="0" hangingPunct="1">
                <a:defRPr sz="2000" kern="1200">
                  <a:solidFill>
                    <a:schemeClr val="tx1"/>
                  </a:solidFill>
                  <a:latin typeface="Arial" charset="0"/>
                  <a:ea typeface="ヒラギノ角ゴ Pro W3" pitchFamily="1" charset="-128"/>
                  <a:cs typeface="+mn-cs"/>
                </a:defRPr>
              </a:lvl6pPr>
              <a:lvl7pPr marL="2743200" algn="l" defTabSz="914400" rtl="0" eaLnBrk="1" latinLnBrk="0" hangingPunct="1">
                <a:defRPr sz="2000" kern="1200">
                  <a:solidFill>
                    <a:schemeClr val="tx1"/>
                  </a:solidFill>
                  <a:latin typeface="Arial" charset="0"/>
                  <a:ea typeface="ヒラギノ角ゴ Pro W3" pitchFamily="1" charset="-128"/>
                  <a:cs typeface="+mn-cs"/>
                </a:defRPr>
              </a:lvl7pPr>
              <a:lvl8pPr marL="3200400" algn="l" defTabSz="914400" rtl="0" eaLnBrk="1" latinLnBrk="0" hangingPunct="1">
                <a:defRPr sz="2000" kern="1200">
                  <a:solidFill>
                    <a:schemeClr val="tx1"/>
                  </a:solidFill>
                  <a:latin typeface="Arial" charset="0"/>
                  <a:ea typeface="ヒラギノ角ゴ Pro W3" pitchFamily="1" charset="-128"/>
                  <a:cs typeface="+mn-cs"/>
                </a:defRPr>
              </a:lvl8pPr>
              <a:lvl9pPr marL="3657600" algn="l" defTabSz="914400" rtl="0" eaLnBrk="1" latinLnBrk="0" hangingPunct="1">
                <a:defRPr sz="2000" kern="1200">
                  <a:solidFill>
                    <a:schemeClr val="tx1"/>
                  </a:solidFill>
                  <a:latin typeface="Arial" charset="0"/>
                  <a:ea typeface="ヒラギノ角ゴ Pro W3" pitchFamily="1" charset="-128"/>
                  <a:cs typeface="+mn-cs"/>
                </a:defRPr>
              </a:lvl9pPr>
            </a:lstStyle>
            <a:p>
              <a:pPr>
                <a:defRPr/>
              </a:pPr>
              <a:endParaRPr lang="de-DE" dirty="0">
                <a:solidFill>
                  <a:srgbClr val="D3D9DD"/>
                </a:solidFill>
              </a:endParaRPr>
            </a:p>
          </p:txBody>
        </p:sp>
        <p:sp>
          <p:nvSpPr>
            <p:cNvPr id="15" name="Rectangle 6"/>
            <p:cNvSpPr txBox="1">
              <a:spLocks noChangeArrowheads="1"/>
            </p:cNvSpPr>
            <p:nvPr userDrawn="1"/>
          </p:nvSpPr>
          <p:spPr bwMode="auto">
            <a:xfrm flipV="1">
              <a:off x="8728364" y="1097186"/>
              <a:ext cx="415636" cy="36000"/>
            </a:xfrm>
            <a:prstGeom prst="rect">
              <a:avLst/>
            </a:prstGeom>
            <a:solidFill>
              <a:srgbClr val="00549F"/>
            </a:solidFill>
            <a:ln w="9525">
              <a:noFill/>
              <a:miter lim="800000"/>
              <a:headEnd/>
              <a:tailEnd/>
            </a:ln>
          </p:spPr>
          <p:txBody>
            <a:bodyPr vert="horz" wrap="none" lIns="91440" tIns="45720" rIns="91440" bIns="45720" numCol="1" anchor="t" anchorCtr="0" compatLnSpc="1">
              <a:prstTxWarp prst="textNoShape">
                <a:avLst/>
              </a:prstTxWarp>
            </a:bodyPr>
            <a:lstStyle>
              <a:defPPr>
                <a:defRPr lang="de-DE"/>
              </a:defPPr>
              <a:lvl1pPr algn="r" rtl="0" eaLnBrk="0" fontAlgn="base" hangingPunct="0">
                <a:spcBef>
                  <a:spcPct val="0"/>
                </a:spcBef>
                <a:spcAft>
                  <a:spcPct val="0"/>
                </a:spcAft>
                <a:defRPr sz="1200" kern="1200">
                  <a:solidFill>
                    <a:schemeClr val="bg1"/>
                  </a:solidFill>
                  <a:latin typeface="Arial" charset="0"/>
                  <a:ea typeface="ヒラギノ角ゴ Pro W3" pitchFamily="1" charset="-128"/>
                  <a:cs typeface="+mn-cs"/>
                </a:defRPr>
              </a:lvl1pPr>
              <a:lvl2pPr marL="4572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2pPr>
              <a:lvl3pPr marL="9144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3pPr>
              <a:lvl4pPr marL="13716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4pPr>
              <a:lvl5pPr marL="18288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5pPr>
              <a:lvl6pPr marL="2286000" algn="l" defTabSz="914400" rtl="0" eaLnBrk="1" latinLnBrk="0" hangingPunct="1">
                <a:defRPr sz="2000" kern="1200">
                  <a:solidFill>
                    <a:schemeClr val="tx1"/>
                  </a:solidFill>
                  <a:latin typeface="Arial" charset="0"/>
                  <a:ea typeface="ヒラギノ角ゴ Pro W3" pitchFamily="1" charset="-128"/>
                  <a:cs typeface="+mn-cs"/>
                </a:defRPr>
              </a:lvl6pPr>
              <a:lvl7pPr marL="2743200" algn="l" defTabSz="914400" rtl="0" eaLnBrk="1" latinLnBrk="0" hangingPunct="1">
                <a:defRPr sz="2000" kern="1200">
                  <a:solidFill>
                    <a:schemeClr val="tx1"/>
                  </a:solidFill>
                  <a:latin typeface="Arial" charset="0"/>
                  <a:ea typeface="ヒラギノ角ゴ Pro W3" pitchFamily="1" charset="-128"/>
                  <a:cs typeface="+mn-cs"/>
                </a:defRPr>
              </a:lvl7pPr>
              <a:lvl8pPr marL="3200400" algn="l" defTabSz="914400" rtl="0" eaLnBrk="1" latinLnBrk="0" hangingPunct="1">
                <a:defRPr sz="2000" kern="1200">
                  <a:solidFill>
                    <a:schemeClr val="tx1"/>
                  </a:solidFill>
                  <a:latin typeface="Arial" charset="0"/>
                  <a:ea typeface="ヒラギノ角ゴ Pro W3" pitchFamily="1" charset="-128"/>
                  <a:cs typeface="+mn-cs"/>
                </a:defRPr>
              </a:lvl8pPr>
              <a:lvl9pPr marL="3657600" algn="l" defTabSz="914400" rtl="0" eaLnBrk="1" latinLnBrk="0" hangingPunct="1">
                <a:defRPr sz="2000" kern="1200">
                  <a:solidFill>
                    <a:schemeClr val="tx1"/>
                  </a:solidFill>
                  <a:latin typeface="Arial" charset="0"/>
                  <a:ea typeface="ヒラギノ角ゴ Pro W3" pitchFamily="1" charset="-128"/>
                  <a:cs typeface="+mn-cs"/>
                </a:defRPr>
              </a:lvl9pPr>
            </a:lstStyle>
            <a:p>
              <a:pPr>
                <a:defRPr/>
              </a:pPr>
              <a:endParaRPr lang="de-DE" dirty="0">
                <a:solidFill>
                  <a:srgbClr val="D3D9DD"/>
                </a:solidFill>
              </a:endParaRPr>
            </a:p>
          </p:txBody>
        </p:sp>
        <p:sp>
          <p:nvSpPr>
            <p:cNvPr id="16" name="Rectangle 6"/>
            <p:cNvSpPr txBox="1">
              <a:spLocks noChangeArrowheads="1"/>
            </p:cNvSpPr>
            <p:nvPr userDrawn="1"/>
          </p:nvSpPr>
          <p:spPr bwMode="auto">
            <a:xfrm flipV="1">
              <a:off x="613871" y="1097186"/>
              <a:ext cx="7977877" cy="36000"/>
            </a:xfrm>
            <a:prstGeom prst="rect">
              <a:avLst/>
            </a:prstGeom>
            <a:solidFill>
              <a:schemeClr val="bg1">
                <a:lumMod val="95000"/>
              </a:schemeClr>
            </a:solidFill>
            <a:ln w="9525">
              <a:noFill/>
              <a:miter lim="800000"/>
              <a:headEnd/>
              <a:tailEnd/>
            </a:ln>
          </p:spPr>
          <p:txBody>
            <a:bodyPr vert="horz" wrap="none" lIns="91440" tIns="45720" rIns="91440" bIns="45720" numCol="1" anchor="t" anchorCtr="0" compatLnSpc="1">
              <a:prstTxWarp prst="textNoShape">
                <a:avLst/>
              </a:prstTxWarp>
            </a:bodyPr>
            <a:lstStyle>
              <a:defPPr>
                <a:defRPr lang="de-DE"/>
              </a:defPPr>
              <a:lvl1pPr algn="r" rtl="0" eaLnBrk="0" fontAlgn="base" hangingPunct="0">
                <a:spcBef>
                  <a:spcPct val="0"/>
                </a:spcBef>
                <a:spcAft>
                  <a:spcPct val="0"/>
                </a:spcAft>
                <a:defRPr sz="1200" kern="1200">
                  <a:solidFill>
                    <a:schemeClr val="bg1"/>
                  </a:solidFill>
                  <a:latin typeface="Arial" charset="0"/>
                  <a:ea typeface="ヒラギノ角ゴ Pro W3" pitchFamily="1" charset="-128"/>
                  <a:cs typeface="+mn-cs"/>
                </a:defRPr>
              </a:lvl1pPr>
              <a:lvl2pPr marL="4572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2pPr>
              <a:lvl3pPr marL="9144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3pPr>
              <a:lvl4pPr marL="13716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4pPr>
              <a:lvl5pPr marL="18288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5pPr>
              <a:lvl6pPr marL="2286000" algn="l" defTabSz="914400" rtl="0" eaLnBrk="1" latinLnBrk="0" hangingPunct="1">
                <a:defRPr sz="2000" kern="1200">
                  <a:solidFill>
                    <a:schemeClr val="tx1"/>
                  </a:solidFill>
                  <a:latin typeface="Arial" charset="0"/>
                  <a:ea typeface="ヒラギノ角ゴ Pro W3" pitchFamily="1" charset="-128"/>
                  <a:cs typeface="+mn-cs"/>
                </a:defRPr>
              </a:lvl6pPr>
              <a:lvl7pPr marL="2743200" algn="l" defTabSz="914400" rtl="0" eaLnBrk="1" latinLnBrk="0" hangingPunct="1">
                <a:defRPr sz="2000" kern="1200">
                  <a:solidFill>
                    <a:schemeClr val="tx1"/>
                  </a:solidFill>
                  <a:latin typeface="Arial" charset="0"/>
                  <a:ea typeface="ヒラギノ角ゴ Pro W3" pitchFamily="1" charset="-128"/>
                  <a:cs typeface="+mn-cs"/>
                </a:defRPr>
              </a:lvl7pPr>
              <a:lvl8pPr marL="3200400" algn="l" defTabSz="914400" rtl="0" eaLnBrk="1" latinLnBrk="0" hangingPunct="1">
                <a:defRPr sz="2000" kern="1200">
                  <a:solidFill>
                    <a:schemeClr val="tx1"/>
                  </a:solidFill>
                  <a:latin typeface="Arial" charset="0"/>
                  <a:ea typeface="ヒラギノ角ゴ Pro W3" pitchFamily="1" charset="-128"/>
                  <a:cs typeface="+mn-cs"/>
                </a:defRPr>
              </a:lvl8pPr>
              <a:lvl9pPr marL="3657600" algn="l" defTabSz="914400" rtl="0" eaLnBrk="1" latinLnBrk="0" hangingPunct="1">
                <a:defRPr sz="2000" kern="1200">
                  <a:solidFill>
                    <a:schemeClr val="tx1"/>
                  </a:solidFill>
                  <a:latin typeface="Arial" charset="0"/>
                  <a:ea typeface="ヒラギノ角ゴ Pro W3" pitchFamily="1" charset="-128"/>
                  <a:cs typeface="+mn-cs"/>
                </a:defRPr>
              </a:lvl9pPr>
            </a:lstStyle>
            <a:p>
              <a:pPr algn="ctr">
                <a:defRPr/>
              </a:pPr>
              <a:endParaRPr lang="de-DE" dirty="0">
                <a:solidFill>
                  <a:srgbClr val="D3D9DD"/>
                </a:solidFill>
              </a:endParaRPr>
            </a:p>
          </p:txBody>
        </p:sp>
      </p:grpSp>
      <p:sp>
        <p:nvSpPr>
          <p:cNvPr id="10" name="Rectangle 5"/>
          <p:cNvSpPr>
            <a:spLocks noGrp="1" noChangeArrowheads="1"/>
          </p:cNvSpPr>
          <p:nvPr>
            <p:ph type="ftr" sz="quarter" idx="3"/>
          </p:nvPr>
        </p:nvSpPr>
        <p:spPr bwMode="auto">
          <a:xfrm>
            <a:off x="762000" y="6305550"/>
            <a:ext cx="5394176" cy="381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defRPr sz="1000" b="1" dirty="0" smtClean="0">
                <a:solidFill>
                  <a:schemeClr val="tx2"/>
                </a:solidFill>
                <a:latin typeface="Arial" pitchFamily="34" charset="0"/>
                <a:cs typeface="Arial" pitchFamily="34" charset="0"/>
              </a:defRPr>
            </a:lvl1pPr>
          </a:lstStyle>
          <a:p>
            <a:pPr>
              <a:defRPr/>
            </a:pPr>
            <a:r>
              <a:rPr lang="en-US" altLang="zh-CN" b="0" dirty="0">
                <a:latin typeface="黑体" panose="02010609060101010101" pitchFamily="49" charset="-122"/>
                <a:ea typeface="黑体" panose="02010609060101010101" pitchFamily="49" charset="-122"/>
              </a:rPr>
              <a:t>BCRC Analog IC Technologies</a:t>
            </a:r>
            <a:endParaRPr lang="de-DE" altLang="zh-CN" b="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xmlns="" val="121372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双栏">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a:t>单击此处编辑母版标题样式</a:t>
            </a:r>
            <a:endParaRPr lang="de-DE" dirty="0"/>
          </a:p>
        </p:txBody>
      </p:sp>
      <p:sp>
        <p:nvSpPr>
          <p:cNvPr id="3" name="Inhaltsplatzhalter 2"/>
          <p:cNvSpPr>
            <a:spLocks noGrp="1"/>
          </p:cNvSpPr>
          <p:nvPr>
            <p:ph sz="half" idx="1"/>
          </p:nvPr>
        </p:nvSpPr>
        <p:spPr>
          <a:xfrm>
            <a:off x="613871" y="1268760"/>
            <a:ext cx="3920029" cy="475104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p:txBody>
      </p:sp>
      <p:sp>
        <p:nvSpPr>
          <p:cNvPr id="4" name="Inhaltsplatzhalter 3"/>
          <p:cNvSpPr>
            <a:spLocks noGrp="1"/>
          </p:cNvSpPr>
          <p:nvPr>
            <p:ph sz="half" idx="2"/>
          </p:nvPr>
        </p:nvSpPr>
        <p:spPr>
          <a:xfrm>
            <a:off x="4686300" y="1268760"/>
            <a:ext cx="3905448" cy="475104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p:txBody>
      </p:sp>
      <p:sp>
        <p:nvSpPr>
          <p:cNvPr id="6" name="Rectangle 6"/>
          <p:cNvSpPr>
            <a:spLocks noGrp="1" noChangeArrowheads="1"/>
          </p:cNvSpPr>
          <p:nvPr>
            <p:ph type="sldNum" sz="quarter" idx="11"/>
          </p:nvPr>
        </p:nvSpPr>
        <p:spPr/>
        <p:txBody>
          <a:bodyPr/>
          <a:lstStyle>
            <a:lvl1pPr>
              <a:defRPr sz="1400"/>
            </a:lvl1pPr>
          </a:lstStyle>
          <a:p>
            <a:pPr>
              <a:defRPr/>
            </a:pPr>
            <a:fld id="{A1CD8FF9-6CFD-41B1-8D0E-A998C447F53D}" type="slidenum">
              <a:rPr lang="de-DE" smtClean="0"/>
              <a:pPr>
                <a:defRPr/>
              </a:pPr>
              <a:t>‹#›</a:t>
            </a:fld>
            <a:endParaRPr lang="de-DE" dirty="0">
              <a:solidFill>
                <a:srgbClr val="D3D9DD"/>
              </a:solidFill>
            </a:endParaRPr>
          </a:p>
        </p:txBody>
      </p:sp>
      <p:grpSp>
        <p:nvGrpSpPr>
          <p:cNvPr id="13" name="Gruppieren 12"/>
          <p:cNvGrpSpPr/>
          <p:nvPr/>
        </p:nvGrpSpPr>
        <p:grpSpPr>
          <a:xfrm>
            <a:off x="0" y="1097186"/>
            <a:ext cx="9144000" cy="36000"/>
            <a:chOff x="0" y="1097186"/>
            <a:chExt cx="9144000" cy="36000"/>
          </a:xfrm>
        </p:grpSpPr>
        <p:sp>
          <p:nvSpPr>
            <p:cNvPr id="14" name="Rectangle 6"/>
            <p:cNvSpPr txBox="1">
              <a:spLocks noChangeArrowheads="1"/>
            </p:cNvSpPr>
            <p:nvPr userDrawn="1"/>
          </p:nvSpPr>
          <p:spPr bwMode="auto">
            <a:xfrm flipV="1">
              <a:off x="0" y="1097186"/>
              <a:ext cx="457200" cy="36000"/>
            </a:xfrm>
            <a:prstGeom prst="rect">
              <a:avLst/>
            </a:prstGeom>
            <a:solidFill>
              <a:srgbClr val="00549F"/>
            </a:solidFill>
            <a:ln w="9525">
              <a:noFill/>
              <a:miter lim="800000"/>
              <a:headEnd/>
              <a:tailEnd/>
            </a:ln>
          </p:spPr>
          <p:txBody>
            <a:bodyPr vert="horz" wrap="none" lIns="91440" tIns="45720" rIns="91440" bIns="45720" numCol="1" anchor="t" anchorCtr="0" compatLnSpc="1">
              <a:prstTxWarp prst="textNoShape">
                <a:avLst/>
              </a:prstTxWarp>
            </a:bodyPr>
            <a:lstStyle>
              <a:defPPr>
                <a:defRPr lang="de-DE"/>
              </a:defPPr>
              <a:lvl1pPr algn="r" rtl="0" eaLnBrk="0" fontAlgn="base" hangingPunct="0">
                <a:spcBef>
                  <a:spcPct val="0"/>
                </a:spcBef>
                <a:spcAft>
                  <a:spcPct val="0"/>
                </a:spcAft>
                <a:defRPr sz="1200" kern="1200">
                  <a:solidFill>
                    <a:schemeClr val="bg1"/>
                  </a:solidFill>
                  <a:latin typeface="Arial" charset="0"/>
                  <a:ea typeface="ヒラギノ角ゴ Pro W3" pitchFamily="1" charset="-128"/>
                  <a:cs typeface="+mn-cs"/>
                </a:defRPr>
              </a:lvl1pPr>
              <a:lvl2pPr marL="4572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2pPr>
              <a:lvl3pPr marL="9144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3pPr>
              <a:lvl4pPr marL="13716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4pPr>
              <a:lvl5pPr marL="18288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5pPr>
              <a:lvl6pPr marL="2286000" algn="l" defTabSz="914400" rtl="0" eaLnBrk="1" latinLnBrk="0" hangingPunct="1">
                <a:defRPr sz="2000" kern="1200">
                  <a:solidFill>
                    <a:schemeClr val="tx1"/>
                  </a:solidFill>
                  <a:latin typeface="Arial" charset="0"/>
                  <a:ea typeface="ヒラギノ角ゴ Pro W3" pitchFamily="1" charset="-128"/>
                  <a:cs typeface="+mn-cs"/>
                </a:defRPr>
              </a:lvl6pPr>
              <a:lvl7pPr marL="2743200" algn="l" defTabSz="914400" rtl="0" eaLnBrk="1" latinLnBrk="0" hangingPunct="1">
                <a:defRPr sz="2000" kern="1200">
                  <a:solidFill>
                    <a:schemeClr val="tx1"/>
                  </a:solidFill>
                  <a:latin typeface="Arial" charset="0"/>
                  <a:ea typeface="ヒラギノ角ゴ Pro W3" pitchFamily="1" charset="-128"/>
                  <a:cs typeface="+mn-cs"/>
                </a:defRPr>
              </a:lvl7pPr>
              <a:lvl8pPr marL="3200400" algn="l" defTabSz="914400" rtl="0" eaLnBrk="1" latinLnBrk="0" hangingPunct="1">
                <a:defRPr sz="2000" kern="1200">
                  <a:solidFill>
                    <a:schemeClr val="tx1"/>
                  </a:solidFill>
                  <a:latin typeface="Arial" charset="0"/>
                  <a:ea typeface="ヒラギノ角ゴ Pro W3" pitchFamily="1" charset="-128"/>
                  <a:cs typeface="+mn-cs"/>
                </a:defRPr>
              </a:lvl8pPr>
              <a:lvl9pPr marL="3657600" algn="l" defTabSz="914400" rtl="0" eaLnBrk="1" latinLnBrk="0" hangingPunct="1">
                <a:defRPr sz="2000" kern="1200">
                  <a:solidFill>
                    <a:schemeClr val="tx1"/>
                  </a:solidFill>
                  <a:latin typeface="Arial" charset="0"/>
                  <a:ea typeface="ヒラギノ角ゴ Pro W3" pitchFamily="1" charset="-128"/>
                  <a:cs typeface="+mn-cs"/>
                </a:defRPr>
              </a:lvl9pPr>
            </a:lstStyle>
            <a:p>
              <a:pPr>
                <a:defRPr/>
              </a:pPr>
              <a:endParaRPr lang="de-DE" dirty="0">
                <a:solidFill>
                  <a:srgbClr val="D3D9DD"/>
                </a:solidFill>
              </a:endParaRPr>
            </a:p>
          </p:txBody>
        </p:sp>
        <p:sp>
          <p:nvSpPr>
            <p:cNvPr id="15" name="Rectangle 6"/>
            <p:cNvSpPr txBox="1">
              <a:spLocks noChangeArrowheads="1"/>
            </p:cNvSpPr>
            <p:nvPr userDrawn="1"/>
          </p:nvSpPr>
          <p:spPr bwMode="auto">
            <a:xfrm flipV="1">
              <a:off x="8728364" y="1097186"/>
              <a:ext cx="415636" cy="36000"/>
            </a:xfrm>
            <a:prstGeom prst="rect">
              <a:avLst/>
            </a:prstGeom>
            <a:solidFill>
              <a:srgbClr val="00549F"/>
            </a:solidFill>
            <a:ln w="9525">
              <a:noFill/>
              <a:miter lim="800000"/>
              <a:headEnd/>
              <a:tailEnd/>
            </a:ln>
          </p:spPr>
          <p:txBody>
            <a:bodyPr vert="horz" wrap="none" lIns="91440" tIns="45720" rIns="91440" bIns="45720" numCol="1" anchor="t" anchorCtr="0" compatLnSpc="1">
              <a:prstTxWarp prst="textNoShape">
                <a:avLst/>
              </a:prstTxWarp>
            </a:bodyPr>
            <a:lstStyle>
              <a:defPPr>
                <a:defRPr lang="de-DE"/>
              </a:defPPr>
              <a:lvl1pPr algn="r" rtl="0" eaLnBrk="0" fontAlgn="base" hangingPunct="0">
                <a:spcBef>
                  <a:spcPct val="0"/>
                </a:spcBef>
                <a:spcAft>
                  <a:spcPct val="0"/>
                </a:spcAft>
                <a:defRPr sz="1200" kern="1200">
                  <a:solidFill>
                    <a:schemeClr val="bg1"/>
                  </a:solidFill>
                  <a:latin typeface="Arial" charset="0"/>
                  <a:ea typeface="ヒラギノ角ゴ Pro W3" pitchFamily="1" charset="-128"/>
                  <a:cs typeface="+mn-cs"/>
                </a:defRPr>
              </a:lvl1pPr>
              <a:lvl2pPr marL="4572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2pPr>
              <a:lvl3pPr marL="9144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3pPr>
              <a:lvl4pPr marL="13716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4pPr>
              <a:lvl5pPr marL="18288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5pPr>
              <a:lvl6pPr marL="2286000" algn="l" defTabSz="914400" rtl="0" eaLnBrk="1" latinLnBrk="0" hangingPunct="1">
                <a:defRPr sz="2000" kern="1200">
                  <a:solidFill>
                    <a:schemeClr val="tx1"/>
                  </a:solidFill>
                  <a:latin typeface="Arial" charset="0"/>
                  <a:ea typeface="ヒラギノ角ゴ Pro W3" pitchFamily="1" charset="-128"/>
                  <a:cs typeface="+mn-cs"/>
                </a:defRPr>
              </a:lvl6pPr>
              <a:lvl7pPr marL="2743200" algn="l" defTabSz="914400" rtl="0" eaLnBrk="1" latinLnBrk="0" hangingPunct="1">
                <a:defRPr sz="2000" kern="1200">
                  <a:solidFill>
                    <a:schemeClr val="tx1"/>
                  </a:solidFill>
                  <a:latin typeface="Arial" charset="0"/>
                  <a:ea typeface="ヒラギノ角ゴ Pro W3" pitchFamily="1" charset="-128"/>
                  <a:cs typeface="+mn-cs"/>
                </a:defRPr>
              </a:lvl7pPr>
              <a:lvl8pPr marL="3200400" algn="l" defTabSz="914400" rtl="0" eaLnBrk="1" latinLnBrk="0" hangingPunct="1">
                <a:defRPr sz="2000" kern="1200">
                  <a:solidFill>
                    <a:schemeClr val="tx1"/>
                  </a:solidFill>
                  <a:latin typeface="Arial" charset="0"/>
                  <a:ea typeface="ヒラギノ角ゴ Pro W3" pitchFamily="1" charset="-128"/>
                  <a:cs typeface="+mn-cs"/>
                </a:defRPr>
              </a:lvl8pPr>
              <a:lvl9pPr marL="3657600" algn="l" defTabSz="914400" rtl="0" eaLnBrk="1" latinLnBrk="0" hangingPunct="1">
                <a:defRPr sz="2000" kern="1200">
                  <a:solidFill>
                    <a:schemeClr val="tx1"/>
                  </a:solidFill>
                  <a:latin typeface="Arial" charset="0"/>
                  <a:ea typeface="ヒラギノ角ゴ Pro W3" pitchFamily="1" charset="-128"/>
                  <a:cs typeface="+mn-cs"/>
                </a:defRPr>
              </a:lvl9pPr>
            </a:lstStyle>
            <a:p>
              <a:pPr>
                <a:defRPr/>
              </a:pPr>
              <a:endParaRPr lang="de-DE" dirty="0">
                <a:solidFill>
                  <a:srgbClr val="D3D9DD"/>
                </a:solidFill>
              </a:endParaRPr>
            </a:p>
          </p:txBody>
        </p:sp>
        <p:sp>
          <p:nvSpPr>
            <p:cNvPr id="16" name="Rectangle 6"/>
            <p:cNvSpPr txBox="1">
              <a:spLocks noChangeArrowheads="1"/>
            </p:cNvSpPr>
            <p:nvPr userDrawn="1"/>
          </p:nvSpPr>
          <p:spPr bwMode="auto">
            <a:xfrm flipV="1">
              <a:off x="613871" y="1097186"/>
              <a:ext cx="7977877" cy="36000"/>
            </a:xfrm>
            <a:prstGeom prst="rect">
              <a:avLst/>
            </a:prstGeom>
            <a:solidFill>
              <a:schemeClr val="bg1">
                <a:lumMod val="95000"/>
              </a:schemeClr>
            </a:solidFill>
            <a:ln w="9525">
              <a:noFill/>
              <a:miter lim="800000"/>
              <a:headEnd/>
              <a:tailEnd/>
            </a:ln>
          </p:spPr>
          <p:txBody>
            <a:bodyPr vert="horz" wrap="none" lIns="91440" tIns="45720" rIns="91440" bIns="45720" numCol="1" anchor="t" anchorCtr="0" compatLnSpc="1">
              <a:prstTxWarp prst="textNoShape">
                <a:avLst/>
              </a:prstTxWarp>
            </a:bodyPr>
            <a:lstStyle>
              <a:defPPr>
                <a:defRPr lang="de-DE"/>
              </a:defPPr>
              <a:lvl1pPr algn="r" rtl="0" eaLnBrk="0" fontAlgn="base" hangingPunct="0">
                <a:spcBef>
                  <a:spcPct val="0"/>
                </a:spcBef>
                <a:spcAft>
                  <a:spcPct val="0"/>
                </a:spcAft>
                <a:defRPr sz="1200" kern="1200">
                  <a:solidFill>
                    <a:schemeClr val="bg1"/>
                  </a:solidFill>
                  <a:latin typeface="Arial" charset="0"/>
                  <a:ea typeface="ヒラギノ角ゴ Pro W3" pitchFamily="1" charset="-128"/>
                  <a:cs typeface="+mn-cs"/>
                </a:defRPr>
              </a:lvl1pPr>
              <a:lvl2pPr marL="4572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2pPr>
              <a:lvl3pPr marL="9144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3pPr>
              <a:lvl4pPr marL="13716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4pPr>
              <a:lvl5pPr marL="18288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5pPr>
              <a:lvl6pPr marL="2286000" algn="l" defTabSz="914400" rtl="0" eaLnBrk="1" latinLnBrk="0" hangingPunct="1">
                <a:defRPr sz="2000" kern="1200">
                  <a:solidFill>
                    <a:schemeClr val="tx1"/>
                  </a:solidFill>
                  <a:latin typeface="Arial" charset="0"/>
                  <a:ea typeface="ヒラギノ角ゴ Pro W3" pitchFamily="1" charset="-128"/>
                  <a:cs typeface="+mn-cs"/>
                </a:defRPr>
              </a:lvl6pPr>
              <a:lvl7pPr marL="2743200" algn="l" defTabSz="914400" rtl="0" eaLnBrk="1" latinLnBrk="0" hangingPunct="1">
                <a:defRPr sz="2000" kern="1200">
                  <a:solidFill>
                    <a:schemeClr val="tx1"/>
                  </a:solidFill>
                  <a:latin typeface="Arial" charset="0"/>
                  <a:ea typeface="ヒラギノ角ゴ Pro W3" pitchFamily="1" charset="-128"/>
                  <a:cs typeface="+mn-cs"/>
                </a:defRPr>
              </a:lvl7pPr>
              <a:lvl8pPr marL="3200400" algn="l" defTabSz="914400" rtl="0" eaLnBrk="1" latinLnBrk="0" hangingPunct="1">
                <a:defRPr sz="2000" kern="1200">
                  <a:solidFill>
                    <a:schemeClr val="tx1"/>
                  </a:solidFill>
                  <a:latin typeface="Arial" charset="0"/>
                  <a:ea typeface="ヒラギノ角ゴ Pro W3" pitchFamily="1" charset="-128"/>
                  <a:cs typeface="+mn-cs"/>
                </a:defRPr>
              </a:lvl8pPr>
              <a:lvl9pPr marL="3657600" algn="l" defTabSz="914400" rtl="0" eaLnBrk="1" latinLnBrk="0" hangingPunct="1">
                <a:defRPr sz="2000" kern="1200">
                  <a:solidFill>
                    <a:schemeClr val="tx1"/>
                  </a:solidFill>
                  <a:latin typeface="Arial" charset="0"/>
                  <a:ea typeface="ヒラギノ角ゴ Pro W3" pitchFamily="1" charset="-128"/>
                  <a:cs typeface="+mn-cs"/>
                </a:defRPr>
              </a:lvl9pPr>
            </a:lstStyle>
            <a:p>
              <a:pPr algn="ctr">
                <a:defRPr/>
              </a:pPr>
              <a:endParaRPr lang="de-DE" dirty="0">
                <a:solidFill>
                  <a:srgbClr val="D3D9DD"/>
                </a:solidFill>
              </a:endParaRPr>
            </a:p>
          </p:txBody>
        </p:sp>
      </p:grpSp>
      <p:sp>
        <p:nvSpPr>
          <p:cNvPr id="11" name="Rectangle 5"/>
          <p:cNvSpPr>
            <a:spLocks noGrp="1" noChangeArrowheads="1"/>
          </p:cNvSpPr>
          <p:nvPr>
            <p:ph type="ftr" sz="quarter" idx="3"/>
          </p:nvPr>
        </p:nvSpPr>
        <p:spPr bwMode="auto">
          <a:xfrm>
            <a:off x="762000" y="6305550"/>
            <a:ext cx="5394176" cy="381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defRPr sz="1000" b="1" dirty="0" smtClean="0">
                <a:solidFill>
                  <a:schemeClr val="tx2"/>
                </a:solidFill>
                <a:latin typeface="Arial" pitchFamily="34" charset="0"/>
                <a:cs typeface="Arial" pitchFamily="34" charset="0"/>
              </a:defRPr>
            </a:lvl1pPr>
          </a:lstStyle>
          <a:p>
            <a:pPr>
              <a:defRPr/>
            </a:pPr>
            <a:r>
              <a:rPr lang="en-US" altLang="zh-CN" b="0" dirty="0">
                <a:latin typeface="黑体" panose="02010609060101010101" pitchFamily="49" charset="-122"/>
                <a:ea typeface="黑体" panose="02010609060101010101" pitchFamily="49" charset="-122"/>
              </a:rPr>
              <a:t>BCRC Analog IC Technologies</a:t>
            </a:r>
            <a:endParaRPr lang="de-DE" altLang="zh-CN" b="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xmlns="" val="3459061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带标题图像">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613871" y="1196752"/>
            <a:ext cx="7977877" cy="49772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de-DE" noProof="0"/>
          </a:p>
        </p:txBody>
      </p:sp>
      <p:sp>
        <p:nvSpPr>
          <p:cNvPr id="9" name="Titel 1"/>
          <p:cNvSpPr>
            <a:spLocks noGrp="1"/>
          </p:cNvSpPr>
          <p:nvPr>
            <p:ph type="title"/>
          </p:nvPr>
        </p:nvSpPr>
        <p:spPr>
          <a:xfrm>
            <a:off x="613871" y="188640"/>
            <a:ext cx="7977877" cy="838200"/>
          </a:xfrm>
        </p:spPr>
        <p:txBody>
          <a:bodyPr/>
          <a:lstStyle/>
          <a:p>
            <a:r>
              <a:rPr lang="zh-CN" altLang="en-US"/>
              <a:t>单击此处编辑母版标题样式</a:t>
            </a:r>
            <a:endParaRPr lang="de-DE" dirty="0"/>
          </a:p>
        </p:txBody>
      </p:sp>
      <p:sp>
        <p:nvSpPr>
          <p:cNvPr id="5" name="Rectangle 6"/>
          <p:cNvSpPr>
            <a:spLocks noGrp="1" noChangeArrowheads="1"/>
          </p:cNvSpPr>
          <p:nvPr>
            <p:ph type="sldNum" sz="quarter" idx="11"/>
          </p:nvPr>
        </p:nvSpPr>
        <p:spPr/>
        <p:txBody>
          <a:bodyPr/>
          <a:lstStyle>
            <a:lvl1pPr>
              <a:defRPr sz="1400"/>
            </a:lvl1pPr>
          </a:lstStyle>
          <a:p>
            <a:pPr>
              <a:defRPr/>
            </a:pPr>
            <a:fld id="{23241118-E9D6-445B-AE54-D0A66715DDCB}" type="slidenum">
              <a:rPr lang="de-DE" smtClean="0"/>
              <a:pPr>
                <a:defRPr/>
              </a:pPr>
              <a:t>‹#›</a:t>
            </a:fld>
            <a:endParaRPr lang="de-DE" dirty="0">
              <a:solidFill>
                <a:srgbClr val="D3D9DD"/>
              </a:solidFill>
            </a:endParaRPr>
          </a:p>
        </p:txBody>
      </p:sp>
      <p:grpSp>
        <p:nvGrpSpPr>
          <p:cNvPr id="14" name="Gruppieren 13"/>
          <p:cNvGrpSpPr/>
          <p:nvPr/>
        </p:nvGrpSpPr>
        <p:grpSpPr>
          <a:xfrm>
            <a:off x="0" y="1097186"/>
            <a:ext cx="9144000" cy="36000"/>
            <a:chOff x="0" y="1097186"/>
            <a:chExt cx="9144000" cy="36000"/>
          </a:xfrm>
        </p:grpSpPr>
        <p:sp>
          <p:nvSpPr>
            <p:cNvPr id="15" name="Rectangle 6"/>
            <p:cNvSpPr txBox="1">
              <a:spLocks noChangeArrowheads="1"/>
            </p:cNvSpPr>
            <p:nvPr userDrawn="1"/>
          </p:nvSpPr>
          <p:spPr bwMode="auto">
            <a:xfrm flipV="1">
              <a:off x="0" y="1097186"/>
              <a:ext cx="457200" cy="36000"/>
            </a:xfrm>
            <a:prstGeom prst="rect">
              <a:avLst/>
            </a:prstGeom>
            <a:solidFill>
              <a:srgbClr val="00549F"/>
            </a:solidFill>
            <a:ln w="9525">
              <a:noFill/>
              <a:miter lim="800000"/>
              <a:headEnd/>
              <a:tailEnd/>
            </a:ln>
          </p:spPr>
          <p:txBody>
            <a:bodyPr vert="horz" wrap="none" lIns="91440" tIns="45720" rIns="91440" bIns="45720" numCol="1" anchor="t" anchorCtr="0" compatLnSpc="1">
              <a:prstTxWarp prst="textNoShape">
                <a:avLst/>
              </a:prstTxWarp>
            </a:bodyPr>
            <a:lstStyle>
              <a:defPPr>
                <a:defRPr lang="de-DE"/>
              </a:defPPr>
              <a:lvl1pPr algn="r" rtl="0" eaLnBrk="0" fontAlgn="base" hangingPunct="0">
                <a:spcBef>
                  <a:spcPct val="0"/>
                </a:spcBef>
                <a:spcAft>
                  <a:spcPct val="0"/>
                </a:spcAft>
                <a:defRPr sz="1200" kern="1200">
                  <a:solidFill>
                    <a:schemeClr val="bg1"/>
                  </a:solidFill>
                  <a:latin typeface="Arial" charset="0"/>
                  <a:ea typeface="ヒラギノ角ゴ Pro W3" pitchFamily="1" charset="-128"/>
                  <a:cs typeface="+mn-cs"/>
                </a:defRPr>
              </a:lvl1pPr>
              <a:lvl2pPr marL="4572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2pPr>
              <a:lvl3pPr marL="9144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3pPr>
              <a:lvl4pPr marL="13716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4pPr>
              <a:lvl5pPr marL="18288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5pPr>
              <a:lvl6pPr marL="2286000" algn="l" defTabSz="914400" rtl="0" eaLnBrk="1" latinLnBrk="0" hangingPunct="1">
                <a:defRPr sz="2000" kern="1200">
                  <a:solidFill>
                    <a:schemeClr val="tx1"/>
                  </a:solidFill>
                  <a:latin typeface="Arial" charset="0"/>
                  <a:ea typeface="ヒラギノ角ゴ Pro W3" pitchFamily="1" charset="-128"/>
                  <a:cs typeface="+mn-cs"/>
                </a:defRPr>
              </a:lvl6pPr>
              <a:lvl7pPr marL="2743200" algn="l" defTabSz="914400" rtl="0" eaLnBrk="1" latinLnBrk="0" hangingPunct="1">
                <a:defRPr sz="2000" kern="1200">
                  <a:solidFill>
                    <a:schemeClr val="tx1"/>
                  </a:solidFill>
                  <a:latin typeface="Arial" charset="0"/>
                  <a:ea typeface="ヒラギノ角ゴ Pro W3" pitchFamily="1" charset="-128"/>
                  <a:cs typeface="+mn-cs"/>
                </a:defRPr>
              </a:lvl7pPr>
              <a:lvl8pPr marL="3200400" algn="l" defTabSz="914400" rtl="0" eaLnBrk="1" latinLnBrk="0" hangingPunct="1">
                <a:defRPr sz="2000" kern="1200">
                  <a:solidFill>
                    <a:schemeClr val="tx1"/>
                  </a:solidFill>
                  <a:latin typeface="Arial" charset="0"/>
                  <a:ea typeface="ヒラギノ角ゴ Pro W3" pitchFamily="1" charset="-128"/>
                  <a:cs typeface="+mn-cs"/>
                </a:defRPr>
              </a:lvl8pPr>
              <a:lvl9pPr marL="3657600" algn="l" defTabSz="914400" rtl="0" eaLnBrk="1" latinLnBrk="0" hangingPunct="1">
                <a:defRPr sz="2000" kern="1200">
                  <a:solidFill>
                    <a:schemeClr val="tx1"/>
                  </a:solidFill>
                  <a:latin typeface="Arial" charset="0"/>
                  <a:ea typeface="ヒラギノ角ゴ Pro W3" pitchFamily="1" charset="-128"/>
                  <a:cs typeface="+mn-cs"/>
                </a:defRPr>
              </a:lvl9pPr>
            </a:lstStyle>
            <a:p>
              <a:pPr>
                <a:defRPr/>
              </a:pPr>
              <a:endParaRPr lang="de-DE" dirty="0">
                <a:solidFill>
                  <a:srgbClr val="D3D9DD"/>
                </a:solidFill>
              </a:endParaRPr>
            </a:p>
          </p:txBody>
        </p:sp>
        <p:sp>
          <p:nvSpPr>
            <p:cNvPr id="16" name="Rectangle 6"/>
            <p:cNvSpPr txBox="1">
              <a:spLocks noChangeArrowheads="1"/>
            </p:cNvSpPr>
            <p:nvPr userDrawn="1"/>
          </p:nvSpPr>
          <p:spPr bwMode="auto">
            <a:xfrm flipV="1">
              <a:off x="8728364" y="1097186"/>
              <a:ext cx="415636" cy="36000"/>
            </a:xfrm>
            <a:prstGeom prst="rect">
              <a:avLst/>
            </a:prstGeom>
            <a:solidFill>
              <a:srgbClr val="00549F"/>
            </a:solidFill>
            <a:ln w="9525">
              <a:noFill/>
              <a:miter lim="800000"/>
              <a:headEnd/>
              <a:tailEnd/>
            </a:ln>
          </p:spPr>
          <p:txBody>
            <a:bodyPr vert="horz" wrap="none" lIns="91440" tIns="45720" rIns="91440" bIns="45720" numCol="1" anchor="t" anchorCtr="0" compatLnSpc="1">
              <a:prstTxWarp prst="textNoShape">
                <a:avLst/>
              </a:prstTxWarp>
            </a:bodyPr>
            <a:lstStyle>
              <a:defPPr>
                <a:defRPr lang="de-DE"/>
              </a:defPPr>
              <a:lvl1pPr algn="r" rtl="0" eaLnBrk="0" fontAlgn="base" hangingPunct="0">
                <a:spcBef>
                  <a:spcPct val="0"/>
                </a:spcBef>
                <a:spcAft>
                  <a:spcPct val="0"/>
                </a:spcAft>
                <a:defRPr sz="1200" kern="1200">
                  <a:solidFill>
                    <a:schemeClr val="bg1"/>
                  </a:solidFill>
                  <a:latin typeface="Arial" charset="0"/>
                  <a:ea typeface="ヒラギノ角ゴ Pro W3" pitchFamily="1" charset="-128"/>
                  <a:cs typeface="+mn-cs"/>
                </a:defRPr>
              </a:lvl1pPr>
              <a:lvl2pPr marL="4572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2pPr>
              <a:lvl3pPr marL="9144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3pPr>
              <a:lvl4pPr marL="13716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4pPr>
              <a:lvl5pPr marL="18288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5pPr>
              <a:lvl6pPr marL="2286000" algn="l" defTabSz="914400" rtl="0" eaLnBrk="1" latinLnBrk="0" hangingPunct="1">
                <a:defRPr sz="2000" kern="1200">
                  <a:solidFill>
                    <a:schemeClr val="tx1"/>
                  </a:solidFill>
                  <a:latin typeface="Arial" charset="0"/>
                  <a:ea typeface="ヒラギノ角ゴ Pro W3" pitchFamily="1" charset="-128"/>
                  <a:cs typeface="+mn-cs"/>
                </a:defRPr>
              </a:lvl6pPr>
              <a:lvl7pPr marL="2743200" algn="l" defTabSz="914400" rtl="0" eaLnBrk="1" latinLnBrk="0" hangingPunct="1">
                <a:defRPr sz="2000" kern="1200">
                  <a:solidFill>
                    <a:schemeClr val="tx1"/>
                  </a:solidFill>
                  <a:latin typeface="Arial" charset="0"/>
                  <a:ea typeface="ヒラギノ角ゴ Pro W3" pitchFamily="1" charset="-128"/>
                  <a:cs typeface="+mn-cs"/>
                </a:defRPr>
              </a:lvl7pPr>
              <a:lvl8pPr marL="3200400" algn="l" defTabSz="914400" rtl="0" eaLnBrk="1" latinLnBrk="0" hangingPunct="1">
                <a:defRPr sz="2000" kern="1200">
                  <a:solidFill>
                    <a:schemeClr val="tx1"/>
                  </a:solidFill>
                  <a:latin typeface="Arial" charset="0"/>
                  <a:ea typeface="ヒラギノ角ゴ Pro W3" pitchFamily="1" charset="-128"/>
                  <a:cs typeface="+mn-cs"/>
                </a:defRPr>
              </a:lvl8pPr>
              <a:lvl9pPr marL="3657600" algn="l" defTabSz="914400" rtl="0" eaLnBrk="1" latinLnBrk="0" hangingPunct="1">
                <a:defRPr sz="2000" kern="1200">
                  <a:solidFill>
                    <a:schemeClr val="tx1"/>
                  </a:solidFill>
                  <a:latin typeface="Arial" charset="0"/>
                  <a:ea typeface="ヒラギノ角ゴ Pro W3" pitchFamily="1" charset="-128"/>
                  <a:cs typeface="+mn-cs"/>
                </a:defRPr>
              </a:lvl9pPr>
            </a:lstStyle>
            <a:p>
              <a:pPr>
                <a:defRPr/>
              </a:pPr>
              <a:endParaRPr lang="de-DE" dirty="0">
                <a:solidFill>
                  <a:srgbClr val="D3D9DD"/>
                </a:solidFill>
              </a:endParaRPr>
            </a:p>
          </p:txBody>
        </p:sp>
        <p:sp>
          <p:nvSpPr>
            <p:cNvPr id="17" name="Rectangle 6"/>
            <p:cNvSpPr txBox="1">
              <a:spLocks noChangeArrowheads="1"/>
            </p:cNvSpPr>
            <p:nvPr userDrawn="1"/>
          </p:nvSpPr>
          <p:spPr bwMode="auto">
            <a:xfrm flipV="1">
              <a:off x="613871" y="1097186"/>
              <a:ext cx="7977877" cy="36000"/>
            </a:xfrm>
            <a:prstGeom prst="rect">
              <a:avLst/>
            </a:prstGeom>
            <a:solidFill>
              <a:schemeClr val="bg1">
                <a:lumMod val="95000"/>
              </a:schemeClr>
            </a:solidFill>
            <a:ln w="9525">
              <a:noFill/>
              <a:miter lim="800000"/>
              <a:headEnd/>
              <a:tailEnd/>
            </a:ln>
          </p:spPr>
          <p:txBody>
            <a:bodyPr vert="horz" wrap="none" lIns="91440" tIns="45720" rIns="91440" bIns="45720" numCol="1" anchor="t" anchorCtr="0" compatLnSpc="1">
              <a:prstTxWarp prst="textNoShape">
                <a:avLst/>
              </a:prstTxWarp>
            </a:bodyPr>
            <a:lstStyle>
              <a:defPPr>
                <a:defRPr lang="de-DE"/>
              </a:defPPr>
              <a:lvl1pPr algn="r" rtl="0" eaLnBrk="0" fontAlgn="base" hangingPunct="0">
                <a:spcBef>
                  <a:spcPct val="0"/>
                </a:spcBef>
                <a:spcAft>
                  <a:spcPct val="0"/>
                </a:spcAft>
                <a:defRPr sz="1200" kern="1200">
                  <a:solidFill>
                    <a:schemeClr val="bg1"/>
                  </a:solidFill>
                  <a:latin typeface="Arial" charset="0"/>
                  <a:ea typeface="ヒラギノ角ゴ Pro W3" pitchFamily="1" charset="-128"/>
                  <a:cs typeface="+mn-cs"/>
                </a:defRPr>
              </a:lvl1pPr>
              <a:lvl2pPr marL="4572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2pPr>
              <a:lvl3pPr marL="9144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3pPr>
              <a:lvl4pPr marL="13716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4pPr>
              <a:lvl5pPr marL="1828800" algn="l" rtl="0" eaLnBrk="0" fontAlgn="base" hangingPunct="0">
                <a:spcBef>
                  <a:spcPct val="0"/>
                </a:spcBef>
                <a:spcAft>
                  <a:spcPct val="0"/>
                </a:spcAft>
                <a:defRPr sz="2000" kern="1200">
                  <a:solidFill>
                    <a:schemeClr val="tx1"/>
                  </a:solidFill>
                  <a:latin typeface="Arial" charset="0"/>
                  <a:ea typeface="ヒラギノ角ゴ Pro W3" pitchFamily="1" charset="-128"/>
                  <a:cs typeface="+mn-cs"/>
                </a:defRPr>
              </a:lvl5pPr>
              <a:lvl6pPr marL="2286000" algn="l" defTabSz="914400" rtl="0" eaLnBrk="1" latinLnBrk="0" hangingPunct="1">
                <a:defRPr sz="2000" kern="1200">
                  <a:solidFill>
                    <a:schemeClr val="tx1"/>
                  </a:solidFill>
                  <a:latin typeface="Arial" charset="0"/>
                  <a:ea typeface="ヒラギノ角ゴ Pro W3" pitchFamily="1" charset="-128"/>
                  <a:cs typeface="+mn-cs"/>
                </a:defRPr>
              </a:lvl6pPr>
              <a:lvl7pPr marL="2743200" algn="l" defTabSz="914400" rtl="0" eaLnBrk="1" latinLnBrk="0" hangingPunct="1">
                <a:defRPr sz="2000" kern="1200">
                  <a:solidFill>
                    <a:schemeClr val="tx1"/>
                  </a:solidFill>
                  <a:latin typeface="Arial" charset="0"/>
                  <a:ea typeface="ヒラギノ角ゴ Pro W3" pitchFamily="1" charset="-128"/>
                  <a:cs typeface="+mn-cs"/>
                </a:defRPr>
              </a:lvl7pPr>
              <a:lvl8pPr marL="3200400" algn="l" defTabSz="914400" rtl="0" eaLnBrk="1" latinLnBrk="0" hangingPunct="1">
                <a:defRPr sz="2000" kern="1200">
                  <a:solidFill>
                    <a:schemeClr val="tx1"/>
                  </a:solidFill>
                  <a:latin typeface="Arial" charset="0"/>
                  <a:ea typeface="ヒラギノ角ゴ Pro W3" pitchFamily="1" charset="-128"/>
                  <a:cs typeface="+mn-cs"/>
                </a:defRPr>
              </a:lvl8pPr>
              <a:lvl9pPr marL="3657600" algn="l" defTabSz="914400" rtl="0" eaLnBrk="1" latinLnBrk="0" hangingPunct="1">
                <a:defRPr sz="2000" kern="1200">
                  <a:solidFill>
                    <a:schemeClr val="tx1"/>
                  </a:solidFill>
                  <a:latin typeface="Arial" charset="0"/>
                  <a:ea typeface="ヒラギノ角ゴ Pro W3" pitchFamily="1" charset="-128"/>
                  <a:cs typeface="+mn-cs"/>
                </a:defRPr>
              </a:lvl9pPr>
            </a:lstStyle>
            <a:p>
              <a:pPr algn="ctr">
                <a:defRPr/>
              </a:pPr>
              <a:endParaRPr lang="de-DE" dirty="0">
                <a:solidFill>
                  <a:srgbClr val="D3D9DD"/>
                </a:solidFill>
              </a:endParaRPr>
            </a:p>
          </p:txBody>
        </p:sp>
      </p:grpSp>
      <p:sp>
        <p:nvSpPr>
          <p:cNvPr id="10" name="Rectangle 5"/>
          <p:cNvSpPr>
            <a:spLocks noGrp="1" noChangeArrowheads="1"/>
          </p:cNvSpPr>
          <p:nvPr>
            <p:ph type="ftr" sz="quarter" idx="3"/>
          </p:nvPr>
        </p:nvSpPr>
        <p:spPr bwMode="auto">
          <a:xfrm>
            <a:off x="762000" y="6305550"/>
            <a:ext cx="5394176" cy="381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defRPr sz="1000" b="1" dirty="0" smtClean="0">
                <a:solidFill>
                  <a:schemeClr val="tx2"/>
                </a:solidFill>
                <a:latin typeface="Arial" pitchFamily="34" charset="0"/>
                <a:cs typeface="Arial" pitchFamily="34" charset="0"/>
              </a:defRPr>
            </a:lvl1pPr>
          </a:lstStyle>
          <a:p>
            <a:pPr>
              <a:defRPr/>
            </a:pPr>
            <a:r>
              <a:rPr lang="en-US" altLang="zh-CN" b="0" dirty="0">
                <a:latin typeface="黑体" panose="02010609060101010101" pitchFamily="49" charset="-122"/>
                <a:ea typeface="黑体" panose="02010609060101010101" pitchFamily="49" charset="-122"/>
              </a:rPr>
              <a:t>BCRC Analog IC Technologies</a:t>
            </a:r>
            <a:endParaRPr lang="de-DE" altLang="zh-CN" b="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xmlns="" val="348191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6"/>
          <p:cNvSpPr>
            <a:spLocks noGrp="1" noChangeArrowheads="1"/>
          </p:cNvSpPr>
          <p:nvPr>
            <p:ph type="sldNum" sz="quarter" idx="11"/>
          </p:nvPr>
        </p:nvSpPr>
        <p:spPr/>
        <p:txBody>
          <a:bodyPr/>
          <a:lstStyle>
            <a:lvl1pPr>
              <a:defRPr sz="1400"/>
            </a:lvl1pPr>
          </a:lstStyle>
          <a:p>
            <a:pPr>
              <a:defRPr/>
            </a:pPr>
            <a:fld id="{132A5420-A4CC-4601-9260-FC208C9BE244}" type="slidenum">
              <a:rPr lang="de-DE" smtClean="0"/>
              <a:pPr>
                <a:defRPr/>
              </a:pPr>
              <a:t>‹#›</a:t>
            </a:fld>
            <a:endParaRPr lang="de-DE" dirty="0">
              <a:solidFill>
                <a:srgbClr val="D3D9DD"/>
              </a:solidFill>
            </a:endParaRPr>
          </a:p>
        </p:txBody>
      </p:sp>
      <p:sp>
        <p:nvSpPr>
          <p:cNvPr id="4" name="Rectangle 5"/>
          <p:cNvSpPr>
            <a:spLocks noGrp="1" noChangeArrowheads="1"/>
          </p:cNvSpPr>
          <p:nvPr>
            <p:ph type="ftr" sz="quarter" idx="3"/>
          </p:nvPr>
        </p:nvSpPr>
        <p:spPr bwMode="auto">
          <a:xfrm>
            <a:off x="762000" y="6305550"/>
            <a:ext cx="5394176" cy="381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defRPr sz="1000" b="1" dirty="0" smtClean="0">
                <a:solidFill>
                  <a:schemeClr val="tx2"/>
                </a:solidFill>
                <a:latin typeface="Arial" pitchFamily="34" charset="0"/>
                <a:cs typeface="Arial" pitchFamily="34" charset="0"/>
              </a:defRPr>
            </a:lvl1pPr>
          </a:lstStyle>
          <a:p>
            <a:pPr>
              <a:defRPr/>
            </a:pPr>
            <a:r>
              <a:rPr lang="en-US" altLang="zh-CN" b="0" dirty="0">
                <a:latin typeface="黑体" panose="02010609060101010101" pitchFamily="49" charset="-122"/>
                <a:ea typeface="黑体" panose="02010609060101010101" pitchFamily="49" charset="-122"/>
              </a:rPr>
              <a:t>BCRC Analog IC Technologies</a:t>
            </a:r>
            <a:endParaRPr lang="de-DE" altLang="zh-CN" b="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xmlns="" val="288735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结束">
    <p:spTree>
      <p:nvGrpSpPr>
        <p:cNvPr id="1" name=""/>
        <p:cNvGrpSpPr/>
        <p:nvPr/>
      </p:nvGrpSpPr>
      <p:grpSpPr>
        <a:xfrm>
          <a:off x="0" y="0"/>
          <a:ext cx="0" cy="0"/>
          <a:chOff x="0" y="0"/>
          <a:chExt cx="0" cy="0"/>
        </a:xfrm>
      </p:grpSpPr>
      <p:sp>
        <p:nvSpPr>
          <p:cNvPr id="8" name="Rectangle 3"/>
          <p:cNvSpPr>
            <a:spLocks noGrp="1" noChangeArrowheads="1"/>
          </p:cNvSpPr>
          <p:nvPr>
            <p:ph type="subTitle" idx="1"/>
          </p:nvPr>
        </p:nvSpPr>
        <p:spPr>
          <a:xfrm>
            <a:off x="399540" y="1619999"/>
            <a:ext cx="6404707" cy="3105145"/>
          </a:xfrm>
        </p:spPr>
        <p:txBody>
          <a:bodyPr bIns="45720" anchor="b"/>
          <a:lstStyle>
            <a:lvl1pPr marL="0" indent="0">
              <a:buFont typeface="Wingdings" pitchFamily="1" charset="2"/>
              <a:buNone/>
              <a:defRPr sz="1400"/>
            </a:lvl1pPr>
          </a:lstStyle>
          <a:p>
            <a:pPr lvl="0"/>
            <a:r>
              <a:rPr lang="zh-CN" altLang="en-US"/>
              <a:t>单击以编辑母版副标题样式</a:t>
            </a:r>
            <a:endParaRPr lang="de-DE" dirty="0"/>
          </a:p>
        </p:txBody>
      </p:sp>
      <p:grpSp>
        <p:nvGrpSpPr>
          <p:cNvPr id="7" name="Gruppieren 18"/>
          <p:cNvGrpSpPr/>
          <p:nvPr userDrawn="1"/>
        </p:nvGrpSpPr>
        <p:grpSpPr>
          <a:xfrm>
            <a:off x="4576359" y="447675"/>
            <a:ext cx="3884074" cy="902618"/>
            <a:chOff x="5086255" y="447675"/>
            <a:chExt cx="3374177" cy="902618"/>
          </a:xfrm>
        </p:grpSpPr>
        <p:sp>
          <p:nvSpPr>
            <p:cNvPr id="9" name="Rectangle 2"/>
            <p:cNvSpPr txBox="1">
              <a:spLocks noChangeArrowheads="1"/>
            </p:cNvSpPr>
            <p:nvPr userDrawn="1"/>
          </p:nvSpPr>
          <p:spPr bwMode="auto">
            <a:xfrm>
              <a:off x="6145901" y="447675"/>
              <a:ext cx="2242523" cy="9026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200" b="1">
                  <a:solidFill>
                    <a:srgbClr val="00549F"/>
                  </a:solidFill>
                  <a:latin typeface="+mj-lt"/>
                  <a:ea typeface="+mj-ea"/>
                  <a:cs typeface="+mj-cs"/>
                </a:defRPr>
              </a:lvl1pPr>
              <a:lvl2pPr algn="l" rtl="0" eaLnBrk="1" fontAlgn="base" hangingPunct="1">
                <a:spcBef>
                  <a:spcPct val="0"/>
                </a:spcBef>
                <a:spcAft>
                  <a:spcPct val="0"/>
                </a:spcAft>
                <a:defRPr sz="2800" b="1">
                  <a:solidFill>
                    <a:srgbClr val="00549F"/>
                  </a:solidFill>
                  <a:latin typeface="Arial" charset="0"/>
                  <a:ea typeface="ヒラギノ角ゴ Pro W3" pitchFamily="1" charset="-128"/>
                </a:defRPr>
              </a:lvl2pPr>
              <a:lvl3pPr algn="l" rtl="0" eaLnBrk="1" fontAlgn="base" hangingPunct="1">
                <a:spcBef>
                  <a:spcPct val="0"/>
                </a:spcBef>
                <a:spcAft>
                  <a:spcPct val="0"/>
                </a:spcAft>
                <a:defRPr sz="2800" b="1">
                  <a:solidFill>
                    <a:srgbClr val="00549F"/>
                  </a:solidFill>
                  <a:latin typeface="Arial" charset="0"/>
                  <a:ea typeface="ヒラギノ角ゴ Pro W3" pitchFamily="1" charset="-128"/>
                </a:defRPr>
              </a:lvl3pPr>
              <a:lvl4pPr algn="l" rtl="0" eaLnBrk="1" fontAlgn="base" hangingPunct="1">
                <a:spcBef>
                  <a:spcPct val="0"/>
                </a:spcBef>
                <a:spcAft>
                  <a:spcPct val="0"/>
                </a:spcAft>
                <a:defRPr sz="2800" b="1">
                  <a:solidFill>
                    <a:srgbClr val="00549F"/>
                  </a:solidFill>
                  <a:latin typeface="Arial" charset="0"/>
                  <a:ea typeface="ヒラギノ角ゴ Pro W3" pitchFamily="1" charset="-128"/>
                </a:defRPr>
              </a:lvl4pPr>
              <a:lvl5pPr algn="l" rtl="0" eaLnBrk="1" fontAlgn="base" hangingPunct="1">
                <a:spcBef>
                  <a:spcPct val="0"/>
                </a:spcBef>
                <a:spcAft>
                  <a:spcPct val="0"/>
                </a:spcAft>
                <a:defRPr sz="2800" b="1">
                  <a:solidFill>
                    <a:srgbClr val="00549F"/>
                  </a:solidFill>
                  <a:latin typeface="Arial" charset="0"/>
                  <a:ea typeface="ヒラギノ角ゴ Pro W3" pitchFamily="1" charset="-128"/>
                </a:defRPr>
              </a:lvl5pPr>
              <a:lvl6pPr marL="457200" algn="l" rtl="0" eaLnBrk="1" fontAlgn="base" hangingPunct="1">
                <a:spcBef>
                  <a:spcPct val="0"/>
                </a:spcBef>
                <a:spcAft>
                  <a:spcPct val="0"/>
                </a:spcAft>
                <a:defRPr sz="2800" b="1">
                  <a:solidFill>
                    <a:srgbClr val="00549F"/>
                  </a:solidFill>
                  <a:latin typeface="Arial" charset="0"/>
                  <a:ea typeface="ヒラギノ角ゴ Pro W3" pitchFamily="1" charset="-128"/>
                </a:defRPr>
              </a:lvl6pPr>
              <a:lvl7pPr marL="914400" algn="l" rtl="0" eaLnBrk="1" fontAlgn="base" hangingPunct="1">
                <a:spcBef>
                  <a:spcPct val="0"/>
                </a:spcBef>
                <a:spcAft>
                  <a:spcPct val="0"/>
                </a:spcAft>
                <a:defRPr sz="2800" b="1">
                  <a:solidFill>
                    <a:srgbClr val="00549F"/>
                  </a:solidFill>
                  <a:latin typeface="Arial" charset="0"/>
                  <a:ea typeface="ヒラギノ角ゴ Pro W3" pitchFamily="1" charset="-128"/>
                </a:defRPr>
              </a:lvl7pPr>
              <a:lvl8pPr marL="1371600" algn="l" rtl="0" eaLnBrk="1" fontAlgn="base" hangingPunct="1">
                <a:spcBef>
                  <a:spcPct val="0"/>
                </a:spcBef>
                <a:spcAft>
                  <a:spcPct val="0"/>
                </a:spcAft>
                <a:defRPr sz="2800" b="1">
                  <a:solidFill>
                    <a:srgbClr val="00549F"/>
                  </a:solidFill>
                  <a:latin typeface="Arial" charset="0"/>
                  <a:ea typeface="ヒラギノ角ゴ Pro W3" pitchFamily="1" charset="-128"/>
                </a:defRPr>
              </a:lvl8pPr>
              <a:lvl9pPr marL="1828800" algn="l" rtl="0" eaLnBrk="1" fontAlgn="base" hangingPunct="1">
                <a:spcBef>
                  <a:spcPct val="0"/>
                </a:spcBef>
                <a:spcAft>
                  <a:spcPct val="0"/>
                </a:spcAft>
                <a:defRPr sz="2800" b="1">
                  <a:solidFill>
                    <a:srgbClr val="00549F"/>
                  </a:solidFill>
                  <a:latin typeface="Arial" charset="0"/>
                  <a:ea typeface="ヒラギノ角ゴ Pro W3" pitchFamily="1" charset="-128"/>
                </a:defRPr>
              </a:lvl9pPr>
            </a:lstStyle>
            <a:p>
              <a:pPr algn="l">
                <a:defRPr/>
              </a:pPr>
              <a:r>
                <a:rPr lang="zh-CN" altLang="en-US" sz="1800" b="0" dirty="0"/>
                <a:t>脑神经信号采集模拟前端</a:t>
              </a:r>
              <a:endParaRPr lang="en-US" altLang="zh-CN" sz="1800" b="0" dirty="0"/>
            </a:p>
            <a:p>
              <a:pPr algn="l">
                <a:defRPr/>
              </a:pPr>
              <a:endParaRPr lang="de-DE" altLang="zh-CN" sz="1800" b="0" dirty="0">
                <a:latin typeface="黑体" panose="02010609060101010101" pitchFamily="49" charset="-122"/>
                <a:ea typeface="+mj-ea"/>
              </a:endParaRPr>
            </a:p>
            <a:p>
              <a:pPr>
                <a:defRPr/>
              </a:pPr>
              <a:r>
                <a:rPr lang="zh-CN" altLang="en-US" sz="1800" b="0" dirty="0">
                  <a:latin typeface="黑体" panose="02010609060101010101" pitchFamily="49" charset="-122"/>
                  <a:ea typeface="+mj-ea"/>
                </a:rPr>
                <a:t>吕良剑</a:t>
              </a:r>
              <a:r>
                <a:rPr lang="de-DE" altLang="zh-CN" sz="1800" b="0" dirty="0">
                  <a:latin typeface="黑体" panose="02010609060101010101" pitchFamily="49" charset="-122"/>
                  <a:ea typeface="+mj-ea"/>
                </a:rPr>
                <a:t> | 2017-01-04</a:t>
              </a:r>
            </a:p>
          </p:txBody>
        </p:sp>
        <p:cxnSp>
          <p:nvCxnSpPr>
            <p:cNvPr id="10" name="Gerade Verbindung 20"/>
            <p:cNvCxnSpPr/>
            <p:nvPr userDrawn="1"/>
          </p:nvCxnSpPr>
          <p:spPr bwMode="auto">
            <a:xfrm>
              <a:off x="5086255" y="921420"/>
              <a:ext cx="3374177" cy="0"/>
            </a:xfrm>
            <a:prstGeom prst="line">
              <a:avLst/>
            </a:prstGeom>
            <a:solidFill>
              <a:schemeClr val="accent1"/>
            </a:solidFill>
            <a:ln w="22860" cap="flat" cmpd="sng" algn="ctr">
              <a:solidFill>
                <a:schemeClr val="tx2"/>
              </a:solidFill>
              <a:prstDash val="solid"/>
              <a:round/>
              <a:headEnd type="none" w="med" len="med"/>
              <a:tailEnd type="none" w="med" len="med"/>
            </a:ln>
            <a:effectLst/>
          </p:spPr>
        </p:cxnSp>
      </p:grpSp>
      <p:pic>
        <p:nvPicPr>
          <p:cNvPr id="11" name="图片 10"/>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2051720" y="349920"/>
            <a:ext cx="2438740" cy="1066949"/>
          </a:xfrm>
          <a:prstGeom prst="rect">
            <a:avLst/>
          </a:prstGeom>
        </p:spPr>
      </p:pic>
      <p:pic>
        <p:nvPicPr>
          <p:cNvPr id="12" name="图片 11"/>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827584" y="349920"/>
            <a:ext cx="1138238" cy="1143000"/>
          </a:xfrm>
          <a:prstGeom prst="rect">
            <a:avLst/>
          </a:prstGeom>
        </p:spPr>
      </p:pic>
    </p:spTree>
    <p:extLst>
      <p:ext uri="{BB962C8B-B14F-4D97-AF65-F5344CB8AC3E}">
        <p14:creationId xmlns:p14="http://schemas.microsoft.com/office/powerpoint/2010/main" xmlns="" val="4156321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13871" y="188640"/>
            <a:ext cx="7977877"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zh-CN" altLang="en-US" dirty="0"/>
              <a:t>单击此处编辑母版标题样式</a:t>
            </a:r>
            <a:endParaRPr lang="de-DE" dirty="0"/>
          </a:p>
        </p:txBody>
      </p:sp>
      <p:sp>
        <p:nvSpPr>
          <p:cNvPr id="1027" name="Rectangle 3"/>
          <p:cNvSpPr>
            <a:spLocks noGrp="1" noChangeArrowheads="1"/>
          </p:cNvSpPr>
          <p:nvPr>
            <p:ph type="body" idx="1"/>
          </p:nvPr>
        </p:nvSpPr>
        <p:spPr bwMode="auto">
          <a:xfrm>
            <a:off x="613871" y="1268760"/>
            <a:ext cx="7977877" cy="47510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a:t>第一级</a:t>
            </a:r>
            <a:endParaRPr lang="de-DE" dirty="0"/>
          </a:p>
          <a:p>
            <a:pPr lvl="1"/>
            <a:r>
              <a:rPr lang="zh-CN" altLang="en-US" dirty="0"/>
              <a:t>第二级</a:t>
            </a:r>
            <a:endParaRPr lang="de-DE" dirty="0"/>
          </a:p>
          <a:p>
            <a:pPr lvl="2"/>
            <a:r>
              <a:rPr lang="zh-CN" altLang="en-US" dirty="0"/>
              <a:t>第三级</a:t>
            </a:r>
            <a:endParaRPr lang="de-DE" dirty="0"/>
          </a:p>
          <a:p>
            <a:pPr lvl="3"/>
            <a:r>
              <a:rPr lang="zh-CN" altLang="en-US" dirty="0"/>
              <a:t>第四级</a:t>
            </a:r>
            <a:endParaRPr lang="de-DE" dirty="0"/>
          </a:p>
          <a:p>
            <a:pPr lvl="4"/>
            <a:r>
              <a:rPr lang="zh-CN" altLang="en-US" dirty="0"/>
              <a:t>第五级</a:t>
            </a:r>
            <a:endParaRPr lang="de-DE" dirty="0"/>
          </a:p>
        </p:txBody>
      </p:sp>
      <p:sp>
        <p:nvSpPr>
          <p:cNvPr id="1029" name="Rectangle 5"/>
          <p:cNvSpPr>
            <a:spLocks noGrp="1" noChangeArrowheads="1"/>
          </p:cNvSpPr>
          <p:nvPr>
            <p:ph type="ftr" sz="quarter" idx="3"/>
          </p:nvPr>
        </p:nvSpPr>
        <p:spPr bwMode="auto">
          <a:xfrm>
            <a:off x="762000" y="6305550"/>
            <a:ext cx="5394176" cy="381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defRPr sz="1000" b="1" dirty="0" smtClean="0">
                <a:solidFill>
                  <a:schemeClr val="tx2"/>
                </a:solidFill>
                <a:latin typeface="Arial" pitchFamily="34" charset="0"/>
                <a:cs typeface="Arial" pitchFamily="34" charset="0"/>
              </a:defRPr>
            </a:lvl1pPr>
          </a:lstStyle>
          <a:p>
            <a:pPr>
              <a:defRPr/>
            </a:pPr>
            <a:r>
              <a:rPr lang="en-US" altLang="zh-CN" b="0" dirty="0">
                <a:latin typeface="黑体" panose="02010609060101010101" pitchFamily="49" charset="-122"/>
                <a:ea typeface="黑体" panose="02010609060101010101" pitchFamily="49" charset="-122"/>
              </a:rPr>
              <a:t>BCRC Analog IC Technologies</a:t>
            </a:r>
            <a:endParaRPr lang="de-DE" altLang="zh-CN" b="0" dirty="0">
              <a:latin typeface="黑体" panose="02010609060101010101" pitchFamily="49" charset="-122"/>
              <a:ea typeface="黑体" panose="02010609060101010101" pitchFamily="49" charset="-122"/>
            </a:endParaRPr>
          </a:p>
        </p:txBody>
      </p:sp>
      <p:sp>
        <p:nvSpPr>
          <p:cNvPr id="1030" name="Rectangle 6"/>
          <p:cNvSpPr>
            <a:spLocks noGrp="1" noChangeArrowheads="1"/>
          </p:cNvSpPr>
          <p:nvPr>
            <p:ph type="sldNum" sz="quarter" idx="4"/>
          </p:nvPr>
        </p:nvSpPr>
        <p:spPr bwMode="auto">
          <a:xfrm>
            <a:off x="0" y="6318250"/>
            <a:ext cx="457200" cy="381000"/>
          </a:xfrm>
          <a:prstGeom prst="rect">
            <a:avLst/>
          </a:prstGeom>
          <a:solidFill>
            <a:srgbClr val="00549F"/>
          </a:solidFill>
          <a:ln w="9525">
            <a:noFill/>
            <a:miter lim="800000"/>
            <a:headEnd/>
            <a:tailEnd/>
          </a:ln>
        </p:spPr>
        <p:txBody>
          <a:bodyPr vert="horz" wrap="none" lIns="91440" tIns="45720" rIns="91440" bIns="45720" numCol="1" anchor="ctr" anchorCtr="0" compatLnSpc="1">
            <a:prstTxWarp prst="textNoShape">
              <a:avLst/>
            </a:prstTxWarp>
          </a:bodyPr>
          <a:lstStyle>
            <a:lvl1pPr algn="r">
              <a:defRPr sz="1400">
                <a:solidFill>
                  <a:schemeClr val="bg1"/>
                </a:solidFill>
              </a:defRPr>
            </a:lvl1pPr>
          </a:lstStyle>
          <a:p>
            <a:pPr>
              <a:defRPr/>
            </a:pPr>
            <a:fld id="{23241118-E9D6-445B-AE54-D0A66715DDCB}" type="slidenum">
              <a:rPr lang="de-DE" smtClean="0"/>
              <a:pPr>
                <a:defRPr/>
              </a:pPr>
              <a:t>‹#›</a:t>
            </a:fld>
            <a:endParaRPr lang="de-DE" dirty="0">
              <a:solidFill>
                <a:srgbClr val="D3D9DD"/>
              </a:solidFill>
            </a:endParaRPr>
          </a:p>
        </p:txBody>
      </p:sp>
      <p:pic>
        <p:nvPicPr>
          <p:cNvPr id="2" name="图片 1"/>
          <p:cNvPicPr>
            <a:picLocks noChangeAspect="1"/>
          </p:cNvPicPr>
          <p:nvPr userDrawn="1"/>
        </p:nvPicPr>
        <p:blipFill>
          <a:blip r:embed="rId10" cstate="print">
            <a:extLst>
              <a:ext uri="{28A0092B-C50C-407E-A947-70E740481C1C}">
                <a14:useLocalDpi xmlns:a14="http://schemas.microsoft.com/office/drawing/2010/main" xmlns="" val="0"/>
              </a:ext>
            </a:extLst>
          </a:blip>
          <a:stretch>
            <a:fillRect/>
          </a:stretch>
        </p:blipFill>
        <p:spPr>
          <a:xfrm>
            <a:off x="7604319" y="6165304"/>
            <a:ext cx="987429" cy="432000"/>
          </a:xfrm>
          <a:prstGeom prst="rect">
            <a:avLst/>
          </a:prstGeom>
        </p:spPr>
      </p:pic>
      <p:pic>
        <p:nvPicPr>
          <p:cNvPr id="3" name="图片 2"/>
          <p:cNvPicPr>
            <a:picLocks noChangeAspect="1"/>
          </p:cNvPicPr>
          <p:nvPr userDrawn="1"/>
        </p:nvPicPr>
        <p:blipFill>
          <a:blip r:embed="rId11" cstate="print">
            <a:extLst>
              <a:ext uri="{28A0092B-C50C-407E-A947-70E740481C1C}">
                <a14:useLocalDpi xmlns:a14="http://schemas.microsoft.com/office/drawing/2010/main" xmlns="" val="0"/>
              </a:ext>
            </a:extLst>
          </a:blip>
          <a:stretch>
            <a:fillRect/>
          </a:stretch>
        </p:blipFill>
        <p:spPr>
          <a:xfrm>
            <a:off x="7092280" y="6165304"/>
            <a:ext cx="430200" cy="432000"/>
          </a:xfrm>
          <a:prstGeom prst="rect">
            <a:avLst/>
          </a:prstGeom>
        </p:spPr>
      </p:pic>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Lst>
  <p:hf hdr="0"/>
  <p:txStyles>
    <p:titleStyle>
      <a:lvl1pPr algn="l" rtl="0" eaLnBrk="1" fontAlgn="base" hangingPunct="1">
        <a:spcBef>
          <a:spcPct val="0"/>
        </a:spcBef>
        <a:spcAft>
          <a:spcPct val="0"/>
        </a:spcAft>
        <a:defRPr sz="2800" b="1">
          <a:solidFill>
            <a:srgbClr val="00549F"/>
          </a:solidFill>
          <a:latin typeface="+mj-lt"/>
          <a:ea typeface="+mj-ea"/>
          <a:cs typeface="+mj-cs"/>
        </a:defRPr>
      </a:lvl1pPr>
      <a:lvl2pPr algn="l" rtl="0" eaLnBrk="1" fontAlgn="base" hangingPunct="1">
        <a:spcBef>
          <a:spcPct val="0"/>
        </a:spcBef>
        <a:spcAft>
          <a:spcPct val="0"/>
        </a:spcAft>
        <a:defRPr sz="2800" b="1">
          <a:solidFill>
            <a:srgbClr val="00549F"/>
          </a:solidFill>
          <a:latin typeface="Arial" charset="0"/>
          <a:ea typeface="ヒラギノ角ゴ Pro W3" pitchFamily="1" charset="-128"/>
        </a:defRPr>
      </a:lvl2pPr>
      <a:lvl3pPr algn="l" rtl="0" eaLnBrk="1" fontAlgn="base" hangingPunct="1">
        <a:spcBef>
          <a:spcPct val="0"/>
        </a:spcBef>
        <a:spcAft>
          <a:spcPct val="0"/>
        </a:spcAft>
        <a:defRPr sz="2800" b="1">
          <a:solidFill>
            <a:srgbClr val="00549F"/>
          </a:solidFill>
          <a:latin typeface="Arial" charset="0"/>
          <a:ea typeface="ヒラギノ角ゴ Pro W3" pitchFamily="1" charset="-128"/>
        </a:defRPr>
      </a:lvl3pPr>
      <a:lvl4pPr algn="l" rtl="0" eaLnBrk="1" fontAlgn="base" hangingPunct="1">
        <a:spcBef>
          <a:spcPct val="0"/>
        </a:spcBef>
        <a:spcAft>
          <a:spcPct val="0"/>
        </a:spcAft>
        <a:defRPr sz="2800" b="1">
          <a:solidFill>
            <a:srgbClr val="00549F"/>
          </a:solidFill>
          <a:latin typeface="Arial" charset="0"/>
          <a:ea typeface="ヒラギノ角ゴ Pro W3" pitchFamily="1" charset="-128"/>
        </a:defRPr>
      </a:lvl4pPr>
      <a:lvl5pPr algn="l" rtl="0" eaLnBrk="1" fontAlgn="base" hangingPunct="1">
        <a:spcBef>
          <a:spcPct val="0"/>
        </a:spcBef>
        <a:spcAft>
          <a:spcPct val="0"/>
        </a:spcAft>
        <a:defRPr sz="2800" b="1">
          <a:solidFill>
            <a:srgbClr val="00549F"/>
          </a:solidFill>
          <a:latin typeface="Arial" charset="0"/>
          <a:ea typeface="ヒラギノ角ゴ Pro W3" pitchFamily="1" charset="-128"/>
        </a:defRPr>
      </a:lvl5pPr>
      <a:lvl6pPr marL="457200" algn="l" rtl="0" eaLnBrk="1" fontAlgn="base" hangingPunct="1">
        <a:spcBef>
          <a:spcPct val="0"/>
        </a:spcBef>
        <a:spcAft>
          <a:spcPct val="0"/>
        </a:spcAft>
        <a:defRPr sz="2800" b="1">
          <a:solidFill>
            <a:srgbClr val="00549F"/>
          </a:solidFill>
          <a:latin typeface="Arial" charset="0"/>
          <a:ea typeface="ヒラギノ角ゴ Pro W3" pitchFamily="1" charset="-128"/>
        </a:defRPr>
      </a:lvl6pPr>
      <a:lvl7pPr marL="914400" algn="l" rtl="0" eaLnBrk="1" fontAlgn="base" hangingPunct="1">
        <a:spcBef>
          <a:spcPct val="0"/>
        </a:spcBef>
        <a:spcAft>
          <a:spcPct val="0"/>
        </a:spcAft>
        <a:defRPr sz="2800" b="1">
          <a:solidFill>
            <a:srgbClr val="00549F"/>
          </a:solidFill>
          <a:latin typeface="Arial" charset="0"/>
          <a:ea typeface="ヒラギノ角ゴ Pro W3" pitchFamily="1" charset="-128"/>
        </a:defRPr>
      </a:lvl7pPr>
      <a:lvl8pPr marL="1371600" algn="l" rtl="0" eaLnBrk="1" fontAlgn="base" hangingPunct="1">
        <a:spcBef>
          <a:spcPct val="0"/>
        </a:spcBef>
        <a:spcAft>
          <a:spcPct val="0"/>
        </a:spcAft>
        <a:defRPr sz="2800" b="1">
          <a:solidFill>
            <a:srgbClr val="00549F"/>
          </a:solidFill>
          <a:latin typeface="Arial" charset="0"/>
          <a:ea typeface="ヒラギノ角ゴ Pro W3" pitchFamily="1" charset="-128"/>
        </a:defRPr>
      </a:lvl8pPr>
      <a:lvl9pPr marL="1828800" algn="l" rtl="0" eaLnBrk="1" fontAlgn="base" hangingPunct="1">
        <a:spcBef>
          <a:spcPct val="0"/>
        </a:spcBef>
        <a:spcAft>
          <a:spcPct val="0"/>
        </a:spcAft>
        <a:defRPr sz="2800" b="1">
          <a:solidFill>
            <a:srgbClr val="00549F"/>
          </a:solidFill>
          <a:latin typeface="Arial" charset="0"/>
          <a:ea typeface="ヒラギノ角ゴ Pro W3" pitchFamily="1" charset="-128"/>
        </a:defRPr>
      </a:lvl9pPr>
    </p:titleStyle>
    <p:bodyStyle>
      <a:lvl1pPr marL="474663" indent="-474663" algn="l" rtl="0" eaLnBrk="1" fontAlgn="base" hangingPunct="1">
        <a:spcBef>
          <a:spcPct val="20000"/>
        </a:spcBef>
        <a:spcAft>
          <a:spcPct val="0"/>
        </a:spcAft>
        <a:buClr>
          <a:srgbClr val="00549F"/>
        </a:buClr>
        <a:buFont typeface="Wingdings" pitchFamily="2" charset="2"/>
        <a:buChar char="n"/>
        <a:defRPr sz="2400" b="1">
          <a:solidFill>
            <a:schemeClr val="tx1"/>
          </a:solidFill>
          <a:latin typeface="+mn-lt"/>
          <a:ea typeface="+mn-ea"/>
          <a:cs typeface="+mn-cs"/>
        </a:defRPr>
      </a:lvl1pPr>
      <a:lvl2pPr marL="950913" indent="-285750" algn="l" rtl="0" eaLnBrk="1" fontAlgn="base" hangingPunct="1">
        <a:spcBef>
          <a:spcPct val="20000"/>
        </a:spcBef>
        <a:spcAft>
          <a:spcPct val="0"/>
        </a:spcAft>
        <a:buClr>
          <a:srgbClr val="00549F"/>
        </a:buClr>
        <a:buSzPct val="100000"/>
        <a:buFont typeface="Arial" pitchFamily="34" charset="0"/>
        <a:buChar char="►"/>
        <a:defRPr sz="2000">
          <a:solidFill>
            <a:schemeClr val="tx1"/>
          </a:solidFill>
          <a:latin typeface="+mn-lt"/>
          <a:ea typeface="+mn-ea"/>
        </a:defRPr>
      </a:lvl2pPr>
      <a:lvl3pPr marL="1370013" indent="-228600" algn="l" rtl="0" eaLnBrk="1" fontAlgn="base" hangingPunct="1">
        <a:spcBef>
          <a:spcPct val="20000"/>
        </a:spcBef>
        <a:spcAft>
          <a:spcPct val="0"/>
        </a:spcAft>
        <a:buChar char="»"/>
        <a:defRPr>
          <a:solidFill>
            <a:srgbClr val="4C4C4C"/>
          </a:solidFill>
          <a:latin typeface="+mn-lt"/>
          <a:ea typeface="+mn-ea"/>
        </a:defRPr>
      </a:lvl3pPr>
      <a:lvl4pPr marL="1789113" indent="-228600" algn="l" rtl="0" eaLnBrk="1" fontAlgn="base" hangingPunct="1">
        <a:spcBef>
          <a:spcPct val="20000"/>
        </a:spcBef>
        <a:spcAft>
          <a:spcPct val="0"/>
        </a:spcAft>
        <a:buChar char="–"/>
        <a:defRPr sz="1600">
          <a:solidFill>
            <a:srgbClr val="4C4C4C"/>
          </a:solidFill>
          <a:latin typeface="+mn-lt"/>
          <a:ea typeface="+mn-ea"/>
        </a:defRPr>
      </a:lvl4pPr>
      <a:lvl5pPr marL="2208213" indent="-228600" algn="l" rtl="0" eaLnBrk="1" fontAlgn="base" hangingPunct="1">
        <a:spcBef>
          <a:spcPct val="20000"/>
        </a:spcBef>
        <a:spcAft>
          <a:spcPct val="0"/>
        </a:spcAft>
        <a:buChar char="»"/>
        <a:defRPr sz="1400">
          <a:solidFill>
            <a:srgbClr val="4C4C4C"/>
          </a:solidFill>
          <a:latin typeface="+mn-lt"/>
          <a:ea typeface="+mn-ea"/>
        </a:defRPr>
      </a:lvl5pPr>
      <a:lvl6pPr marL="2665413" indent="-228600" algn="l" rtl="0" eaLnBrk="1" fontAlgn="base" hangingPunct="1">
        <a:spcBef>
          <a:spcPct val="20000"/>
        </a:spcBef>
        <a:spcAft>
          <a:spcPct val="0"/>
        </a:spcAft>
        <a:buChar char="»"/>
        <a:defRPr sz="1400">
          <a:solidFill>
            <a:srgbClr val="4C4C4C"/>
          </a:solidFill>
          <a:latin typeface="+mn-lt"/>
          <a:ea typeface="+mn-ea"/>
        </a:defRPr>
      </a:lvl6pPr>
      <a:lvl7pPr marL="3122613" indent="-228600" algn="l" rtl="0" eaLnBrk="1" fontAlgn="base" hangingPunct="1">
        <a:spcBef>
          <a:spcPct val="20000"/>
        </a:spcBef>
        <a:spcAft>
          <a:spcPct val="0"/>
        </a:spcAft>
        <a:buChar char="»"/>
        <a:defRPr sz="1400">
          <a:solidFill>
            <a:srgbClr val="4C4C4C"/>
          </a:solidFill>
          <a:latin typeface="+mn-lt"/>
          <a:ea typeface="+mn-ea"/>
        </a:defRPr>
      </a:lvl7pPr>
      <a:lvl8pPr marL="3579813" indent="-228600" algn="l" rtl="0" eaLnBrk="1" fontAlgn="base" hangingPunct="1">
        <a:spcBef>
          <a:spcPct val="20000"/>
        </a:spcBef>
        <a:spcAft>
          <a:spcPct val="0"/>
        </a:spcAft>
        <a:buChar char="»"/>
        <a:defRPr sz="1400">
          <a:solidFill>
            <a:srgbClr val="4C4C4C"/>
          </a:solidFill>
          <a:latin typeface="+mn-lt"/>
          <a:ea typeface="+mn-ea"/>
        </a:defRPr>
      </a:lvl8pPr>
      <a:lvl9pPr marL="4037013" indent="-228600" algn="l" rtl="0" eaLnBrk="1" fontAlgn="base" hangingPunct="1">
        <a:spcBef>
          <a:spcPct val="20000"/>
        </a:spcBef>
        <a:spcAft>
          <a:spcPct val="0"/>
        </a:spcAft>
        <a:buChar char="»"/>
        <a:defRPr sz="1400">
          <a:solidFill>
            <a:srgbClr val="4C4C4C"/>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timg - 副本.jpg"/>
          <p:cNvPicPr>
            <a:picLocks noChangeAspect="1"/>
          </p:cNvPicPr>
          <p:nvPr/>
        </p:nvPicPr>
        <p:blipFill>
          <a:blip r:embed="rId2"/>
          <a:stretch>
            <a:fillRect/>
          </a:stretch>
        </p:blipFill>
        <p:spPr>
          <a:xfrm>
            <a:off x="6413500" y="5643578"/>
            <a:ext cx="2730500" cy="1003300"/>
          </a:xfrm>
          <a:prstGeom prst="rect">
            <a:avLst/>
          </a:prstGeom>
        </p:spPr>
      </p:pic>
      <p:sp>
        <p:nvSpPr>
          <p:cNvPr id="4" name="灯片编号占位符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2371157-B6BF-4AAF-AEB4-83CAC59A8907}" type="slidenum">
              <a:rPr kumimoji="0" lang="de-DE" sz="1400" b="0" i="0" u="none" strike="noStrike" kern="1200" cap="none" spc="0" normalizeH="0" baseline="0" noProof="0" smtClean="0">
                <a:ln>
                  <a:noFill/>
                </a:ln>
                <a:solidFill>
                  <a:prstClr val="white"/>
                </a:solidFill>
                <a:effectLst/>
                <a:uLnTx/>
                <a:uFillTx/>
                <a:latin typeface="Times New Roman" pitchFamily="18" charset="0"/>
                <a:cs typeface="Times New Roman" pitchFamily="18" charset="0"/>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de-DE" sz="1400" b="0" i="0" u="none" strike="noStrike" kern="1200" cap="none" spc="0" normalizeH="0" baseline="0" noProof="0">
              <a:ln>
                <a:noFill/>
              </a:ln>
              <a:solidFill>
                <a:srgbClr val="D3D9DD"/>
              </a:solidFill>
              <a:effectLst/>
              <a:uLnTx/>
              <a:uFillTx/>
              <a:latin typeface="Times New Roman" pitchFamily="18" charset="0"/>
              <a:cs typeface="Times New Roman" pitchFamily="18" charset="0"/>
            </a:endParaRPr>
          </a:p>
        </p:txBody>
      </p:sp>
      <p:pic>
        <p:nvPicPr>
          <p:cNvPr id="8" name="图片 7" descr="6.jpg"/>
          <p:cNvPicPr>
            <a:picLocks noChangeAspect="1"/>
          </p:cNvPicPr>
          <p:nvPr/>
        </p:nvPicPr>
        <p:blipFill>
          <a:blip r:embed="rId3" cstate="print"/>
          <a:stretch>
            <a:fillRect/>
          </a:stretch>
        </p:blipFill>
        <p:spPr>
          <a:xfrm>
            <a:off x="8699516" y="6357958"/>
            <a:ext cx="400043" cy="389158"/>
          </a:xfrm>
          <a:prstGeom prst="rect">
            <a:avLst/>
          </a:prstGeom>
        </p:spPr>
      </p:pic>
      <p:sp>
        <p:nvSpPr>
          <p:cNvPr id="29" name="TextBox 28"/>
          <p:cNvSpPr txBox="1"/>
          <p:nvPr/>
        </p:nvSpPr>
        <p:spPr>
          <a:xfrm>
            <a:off x="285720" y="214290"/>
            <a:ext cx="5643602" cy="58477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3200" b="1" dirty="0" smtClean="0">
                <a:solidFill>
                  <a:srgbClr val="00549F"/>
                </a:solidFill>
                <a:latin typeface="Times New Roman" pitchFamily="18" charset="0"/>
                <a:ea typeface="黑体" panose="02010609060101010101" pitchFamily="49" charset="-122"/>
                <a:cs typeface="Times New Roman" pitchFamily="18" charset="0"/>
              </a:rPr>
              <a:t>The week before last week</a:t>
            </a:r>
            <a:endParaRPr kumimoji="0" lang="zh-CN" altLang="en-US" sz="3200" b="1" i="0" u="none" strike="noStrike" kern="1200" cap="none" spc="0" normalizeH="0" baseline="0" noProof="0" dirty="0">
              <a:ln>
                <a:noFill/>
              </a:ln>
              <a:solidFill>
                <a:srgbClr val="00549F"/>
              </a:solidFill>
              <a:effectLst/>
              <a:uLnTx/>
              <a:uFillTx/>
              <a:latin typeface="Times New Roman" pitchFamily="18" charset="0"/>
              <a:ea typeface="黑体" panose="02010609060101010101" pitchFamily="49" charset="-122"/>
              <a:cs typeface="Times New Roman" pitchFamily="18" charset="0"/>
            </a:endParaRPr>
          </a:p>
        </p:txBody>
      </p:sp>
      <p:sp>
        <p:nvSpPr>
          <p:cNvPr id="7" name="矩形 6">
            <a:extLst>
              <a:ext uri="{FF2B5EF4-FFF2-40B4-BE49-F238E27FC236}">
                <a16:creationId xmlns:a16="http://schemas.microsoft.com/office/drawing/2014/main" xmlns="" id="{DE5A1ED1-AE4B-47C9-8EE3-8E31036322DA}"/>
              </a:ext>
            </a:extLst>
          </p:cNvPr>
          <p:cNvSpPr/>
          <p:nvPr/>
        </p:nvSpPr>
        <p:spPr>
          <a:xfrm>
            <a:off x="857224" y="2643182"/>
            <a:ext cx="7560840" cy="954107"/>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Finished the loop A behavior simulation.</a:t>
            </a:r>
          </a:p>
          <a:p>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16946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timg - 副本.jpg"/>
          <p:cNvPicPr>
            <a:picLocks noChangeAspect="1"/>
          </p:cNvPicPr>
          <p:nvPr/>
        </p:nvPicPr>
        <p:blipFill>
          <a:blip r:embed="rId2"/>
          <a:stretch>
            <a:fillRect/>
          </a:stretch>
        </p:blipFill>
        <p:spPr>
          <a:xfrm>
            <a:off x="6413500" y="5643578"/>
            <a:ext cx="2730500" cy="1003300"/>
          </a:xfrm>
          <a:prstGeom prst="rect">
            <a:avLst/>
          </a:prstGeom>
        </p:spPr>
      </p:pic>
      <p:sp>
        <p:nvSpPr>
          <p:cNvPr id="4" name="灯片编号占位符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2371157-B6BF-4AAF-AEB4-83CAC59A8907}" type="slidenum">
              <a:rPr kumimoji="0" lang="de-DE" sz="1400" b="0" i="0" u="none" strike="noStrike" kern="1200" cap="none" spc="0" normalizeH="0" baseline="0" noProof="0" smtClean="0">
                <a:ln>
                  <a:noFill/>
                </a:ln>
                <a:solidFill>
                  <a:prstClr val="white"/>
                </a:solidFill>
                <a:effectLst/>
                <a:uLnTx/>
                <a:uFillTx/>
                <a:latin typeface="Times New Roman" pitchFamily="18" charset="0"/>
                <a:cs typeface="Times New Roman" pitchFamily="18" charset="0"/>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de-DE" sz="1400" b="0" i="0" u="none" strike="noStrike" kern="1200" cap="none" spc="0" normalizeH="0" baseline="0" noProof="0">
              <a:ln>
                <a:noFill/>
              </a:ln>
              <a:solidFill>
                <a:srgbClr val="D3D9DD"/>
              </a:solidFill>
              <a:effectLst/>
              <a:uLnTx/>
              <a:uFillTx/>
              <a:latin typeface="Times New Roman" pitchFamily="18" charset="0"/>
              <a:cs typeface="Times New Roman" pitchFamily="18" charset="0"/>
            </a:endParaRPr>
          </a:p>
        </p:txBody>
      </p:sp>
      <p:pic>
        <p:nvPicPr>
          <p:cNvPr id="8" name="图片 7" descr="6.jpg"/>
          <p:cNvPicPr>
            <a:picLocks noChangeAspect="1"/>
          </p:cNvPicPr>
          <p:nvPr/>
        </p:nvPicPr>
        <p:blipFill>
          <a:blip r:embed="rId3" cstate="print"/>
          <a:stretch>
            <a:fillRect/>
          </a:stretch>
        </p:blipFill>
        <p:spPr>
          <a:xfrm>
            <a:off x="8699516" y="6357958"/>
            <a:ext cx="400043" cy="389158"/>
          </a:xfrm>
          <a:prstGeom prst="rect">
            <a:avLst/>
          </a:prstGeom>
        </p:spPr>
      </p:pic>
      <p:sp>
        <p:nvSpPr>
          <p:cNvPr id="29" name="TextBox 28"/>
          <p:cNvSpPr txBox="1"/>
          <p:nvPr/>
        </p:nvSpPr>
        <p:spPr>
          <a:xfrm>
            <a:off x="285720" y="214290"/>
            <a:ext cx="5643602" cy="584775"/>
          </a:xfrm>
          <a:prstGeom prst="rect">
            <a:avLst/>
          </a:prstGeom>
          <a:noFill/>
        </p:spPr>
        <p:txBody>
          <a:bodyPr wrap="square" rtlCol="0">
            <a:spAutoFit/>
          </a:bodyPr>
          <a:lstStyle/>
          <a:p>
            <a:pPr lvl="0">
              <a:defRPr/>
            </a:pPr>
            <a:r>
              <a:rPr kumimoji="0" lang="en-US" altLang="zh-CN" sz="3200" b="1" i="0" u="none" strike="noStrike" kern="1200" cap="none" spc="0" normalizeH="0" baseline="0" noProof="0" dirty="0" smtClean="0">
                <a:ln>
                  <a:noFill/>
                </a:ln>
                <a:solidFill>
                  <a:srgbClr val="00549F"/>
                </a:solidFill>
                <a:effectLst/>
                <a:uLnTx/>
                <a:uFillTx/>
                <a:latin typeface="Times New Roman" pitchFamily="18" charset="0"/>
                <a:ea typeface="黑体" panose="02010609060101010101" pitchFamily="49" charset="-122"/>
                <a:cs typeface="Times New Roman" pitchFamily="18" charset="0"/>
              </a:rPr>
              <a:t>Simulation</a:t>
            </a:r>
            <a:r>
              <a:rPr kumimoji="0" lang="en-US" altLang="zh-CN" sz="3200" b="1" i="0" u="none" strike="noStrike" kern="1200" cap="none" spc="0" normalizeH="0" noProof="0" dirty="0" smtClean="0">
                <a:ln>
                  <a:noFill/>
                </a:ln>
                <a:solidFill>
                  <a:srgbClr val="00549F"/>
                </a:solidFill>
                <a:effectLst/>
                <a:uLnTx/>
                <a:uFillTx/>
                <a:latin typeface="Times New Roman" pitchFamily="18" charset="0"/>
                <a:ea typeface="黑体" panose="02010609060101010101" pitchFamily="49" charset="-122"/>
                <a:cs typeface="Times New Roman" pitchFamily="18" charset="0"/>
              </a:rPr>
              <a:t> result</a:t>
            </a:r>
            <a:endParaRPr kumimoji="0" lang="zh-CN" altLang="en-US" sz="3200" b="1" i="0" u="none" strike="noStrike" kern="1200" cap="none" spc="0" normalizeH="0" baseline="0" noProof="0" dirty="0">
              <a:ln>
                <a:noFill/>
              </a:ln>
              <a:solidFill>
                <a:srgbClr val="00549F"/>
              </a:solidFill>
              <a:effectLst/>
              <a:uLnTx/>
              <a:uFillTx/>
              <a:latin typeface="Times New Roman" pitchFamily="18" charset="0"/>
              <a:ea typeface="黑体" panose="02010609060101010101" pitchFamily="49" charset="-122"/>
              <a:cs typeface="Times New Roman" pitchFamily="18" charset="0"/>
            </a:endParaRPr>
          </a:p>
        </p:txBody>
      </p:sp>
      <p:sp>
        <p:nvSpPr>
          <p:cNvPr id="5" name="矩形 4">
            <a:extLst>
              <a:ext uri="{FF2B5EF4-FFF2-40B4-BE49-F238E27FC236}">
                <a16:creationId xmlns:a16="http://schemas.microsoft.com/office/drawing/2014/main" xmlns="" id="{31D8F1C0-50AC-4859-8EE2-FB342EB70CD2}"/>
              </a:ext>
            </a:extLst>
          </p:cNvPr>
          <p:cNvSpPr/>
          <p:nvPr/>
        </p:nvSpPr>
        <p:spPr>
          <a:xfrm>
            <a:off x="1000100" y="5857892"/>
            <a:ext cx="7344816" cy="830997"/>
          </a:xfrm>
          <a:prstGeom prst="rect">
            <a:avLst/>
          </a:prstGeom>
        </p:spPr>
        <p:txBody>
          <a:bodyPr wrap="square">
            <a:spAutoFit/>
          </a:bodyPr>
          <a:lstStyle/>
          <a:p>
            <a:pPr indent="457200"/>
            <a:r>
              <a:rPr lang="zh-CN" altLang="en-US" sz="2400" dirty="0" smtClean="0">
                <a:latin typeface="微软雅黑" pitchFamily="34" charset="-122"/>
                <a:ea typeface="微软雅黑" pitchFamily="34" charset="-122"/>
                <a:cs typeface="Times New Roman" panose="02020603050405020304" pitchFamily="18" charset="0"/>
              </a:rPr>
              <a:t>可以更进一步地看到累加器的存储空间在每个周期里都在吸收新的结果数据。</a:t>
            </a:r>
            <a:endParaRPr lang="zh-CN" altLang="en-US" sz="2400" dirty="0">
              <a:latin typeface="微软雅黑" pitchFamily="34" charset="-122"/>
              <a:ea typeface="微软雅黑" pitchFamily="34" charset="-122"/>
              <a:cs typeface="Times New Roman" panose="02020603050405020304" pitchFamily="18" charset="0"/>
            </a:endParaRPr>
          </a:p>
        </p:txBody>
      </p:sp>
      <p:pic>
        <p:nvPicPr>
          <p:cNvPr id="9" name="Picture 3"/>
          <p:cNvPicPr>
            <a:picLocks noChangeAspect="1" noChangeArrowheads="1"/>
          </p:cNvPicPr>
          <p:nvPr/>
        </p:nvPicPr>
        <p:blipFill>
          <a:blip r:embed="rId4"/>
          <a:srcRect/>
          <a:stretch>
            <a:fillRect/>
          </a:stretch>
        </p:blipFill>
        <p:spPr bwMode="auto">
          <a:xfrm>
            <a:off x="1000100" y="1357298"/>
            <a:ext cx="7286676" cy="4359609"/>
          </a:xfrm>
          <a:prstGeom prst="rect">
            <a:avLst/>
          </a:prstGeom>
          <a:noFill/>
          <a:ln w="9525">
            <a:noFill/>
            <a:miter lim="800000"/>
            <a:headEnd/>
            <a:tailEnd/>
          </a:ln>
          <a:effectLst/>
        </p:spPr>
      </p:pic>
    </p:spTree>
    <p:extLst>
      <p:ext uri="{BB962C8B-B14F-4D97-AF65-F5344CB8AC3E}">
        <p14:creationId xmlns:p14="http://schemas.microsoft.com/office/powerpoint/2010/main" xmlns="" val="756227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timg - 副本.jpg"/>
          <p:cNvPicPr>
            <a:picLocks noChangeAspect="1"/>
          </p:cNvPicPr>
          <p:nvPr/>
        </p:nvPicPr>
        <p:blipFill>
          <a:blip r:embed="rId2"/>
          <a:stretch>
            <a:fillRect/>
          </a:stretch>
        </p:blipFill>
        <p:spPr>
          <a:xfrm>
            <a:off x="6413500" y="5643578"/>
            <a:ext cx="2730500" cy="1003300"/>
          </a:xfrm>
          <a:prstGeom prst="rect">
            <a:avLst/>
          </a:prstGeom>
        </p:spPr>
      </p:pic>
      <p:sp>
        <p:nvSpPr>
          <p:cNvPr id="4" name="灯片编号占位符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2371157-B6BF-4AAF-AEB4-83CAC59A8907}" type="slidenum">
              <a:rPr kumimoji="0" lang="de-DE" sz="1400" b="0" i="0" u="none" strike="noStrike" kern="1200" cap="none" spc="0" normalizeH="0" baseline="0" noProof="0" smtClean="0">
                <a:ln>
                  <a:noFill/>
                </a:ln>
                <a:solidFill>
                  <a:prstClr val="white"/>
                </a:solidFill>
                <a:effectLst/>
                <a:uLnTx/>
                <a:uFillTx/>
                <a:latin typeface="Times New Roman" pitchFamily="18" charset="0"/>
                <a:cs typeface="Times New Roman" pitchFamily="18" charset="0"/>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de-DE" sz="1400" b="0" i="0" u="none" strike="noStrike" kern="1200" cap="none" spc="0" normalizeH="0" baseline="0" noProof="0">
              <a:ln>
                <a:noFill/>
              </a:ln>
              <a:solidFill>
                <a:srgbClr val="D3D9DD"/>
              </a:solidFill>
              <a:effectLst/>
              <a:uLnTx/>
              <a:uFillTx/>
              <a:latin typeface="Times New Roman" pitchFamily="18" charset="0"/>
              <a:cs typeface="Times New Roman" pitchFamily="18" charset="0"/>
            </a:endParaRPr>
          </a:p>
        </p:txBody>
      </p:sp>
      <p:pic>
        <p:nvPicPr>
          <p:cNvPr id="8" name="图片 7" descr="6.jpg"/>
          <p:cNvPicPr>
            <a:picLocks noChangeAspect="1"/>
          </p:cNvPicPr>
          <p:nvPr/>
        </p:nvPicPr>
        <p:blipFill>
          <a:blip r:embed="rId3" cstate="print"/>
          <a:stretch>
            <a:fillRect/>
          </a:stretch>
        </p:blipFill>
        <p:spPr>
          <a:xfrm>
            <a:off x="8699516" y="6357958"/>
            <a:ext cx="400043" cy="389158"/>
          </a:xfrm>
          <a:prstGeom prst="rect">
            <a:avLst/>
          </a:prstGeom>
        </p:spPr>
      </p:pic>
      <p:sp>
        <p:nvSpPr>
          <p:cNvPr id="2" name="矩形 1">
            <a:extLst>
              <a:ext uri="{FF2B5EF4-FFF2-40B4-BE49-F238E27FC236}">
                <a16:creationId xmlns:a16="http://schemas.microsoft.com/office/drawing/2014/main" xmlns="" id="{C8C54FEF-53F1-4DFC-9F9C-B6561FAD0E3E}"/>
              </a:ext>
            </a:extLst>
          </p:cNvPr>
          <p:cNvSpPr/>
          <p:nvPr/>
        </p:nvSpPr>
        <p:spPr>
          <a:xfrm>
            <a:off x="785786" y="1500174"/>
            <a:ext cx="7560840" cy="4832092"/>
          </a:xfrm>
          <a:prstGeom prst="rect">
            <a:avLst/>
          </a:prstGeom>
        </p:spPr>
        <p:txBody>
          <a:bodyPr wrap="square">
            <a:spAutoFit/>
          </a:bodyPr>
          <a:lstStyle/>
          <a:p>
            <a:r>
              <a:rPr lang="en-US" altLang="zh-CN" sz="2800" dirty="0" smtClean="0">
                <a:latin typeface="Times New Roman" panose="02020603050405020304" pitchFamily="18" charset="0"/>
                <a:cs typeface="Times New Roman" panose="02020603050405020304" pitchFamily="18" charset="0"/>
              </a:rPr>
              <a:t>Input: eight</a:t>
            </a:r>
            <a:r>
              <a:rPr lang="zh-CN" altLang="en-US" sz="2800" dirty="0" smtClean="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28*28 </a:t>
            </a:r>
            <a:r>
              <a:rPr lang="zh-CN" altLang="en-US" sz="2800" dirty="0" smtClean="0">
                <a:latin typeface="Times New Roman" panose="02020603050405020304" pitchFamily="18" charset="0"/>
                <a:cs typeface="Times New Roman" panose="02020603050405020304" pitchFamily="18" charset="0"/>
              </a:rPr>
              <a:t>tile</a:t>
            </a:r>
            <a:r>
              <a:rPr lang="en-US" altLang="zh-CN" sz="2800" dirty="0" smtClean="0">
                <a:latin typeface="Times New Roman" panose="02020603050405020304" pitchFamily="18" charset="0"/>
                <a:cs typeface="Times New Roman" panose="02020603050405020304" pitchFamily="18" charset="0"/>
              </a:rPr>
              <a:t>s</a:t>
            </a:r>
            <a:r>
              <a:rPr lang="zh-CN" altLang="en-US"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of</a:t>
            </a:r>
            <a:r>
              <a:rPr lang="zh-CN" altLang="en-US" sz="2800" dirty="0" smtClean="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8 </a:t>
            </a:r>
            <a:r>
              <a:rPr lang="en-US" altLang="zh-CN" sz="2800" dirty="0" err="1" smtClean="0">
                <a:latin typeface="Times New Roman" panose="02020603050405020304" pitchFamily="18" charset="0"/>
                <a:cs typeface="Times New Roman" panose="02020603050405020304" pitchFamily="18" charset="0"/>
              </a:rPr>
              <a:t>ifmap</a:t>
            </a:r>
            <a:r>
              <a:rPr lang="en-US" altLang="zh-CN" sz="2800"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channels</a:t>
            </a:r>
            <a:endParaRPr lang="en-US" altLang="zh-CN" sz="2800" dirty="0" smtClean="0">
              <a:latin typeface="Times New Roman" panose="02020603050405020304" pitchFamily="18" charset="0"/>
              <a:cs typeface="Times New Roman" panose="02020603050405020304" pitchFamily="18" charset="0"/>
            </a:endParaRPr>
          </a:p>
          <a:p>
            <a:endParaRPr lang="en-US" altLang="zh-CN" sz="280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Output: eight 26*26 tiles of 8 </a:t>
            </a:r>
            <a:r>
              <a:rPr lang="en-US" altLang="zh-CN" sz="2800" dirty="0" err="1" smtClean="0">
                <a:latin typeface="Times New Roman" panose="02020603050405020304" pitchFamily="18" charset="0"/>
                <a:cs typeface="Times New Roman" panose="02020603050405020304" pitchFamily="18" charset="0"/>
              </a:rPr>
              <a:t>ofmap</a:t>
            </a:r>
            <a:r>
              <a:rPr lang="en-US" altLang="zh-CN" sz="2800" dirty="0" smtClean="0">
                <a:latin typeface="Times New Roman" panose="02020603050405020304" pitchFamily="18" charset="0"/>
                <a:cs typeface="Times New Roman" panose="02020603050405020304" pitchFamily="18" charset="0"/>
              </a:rPr>
              <a:t> channels</a:t>
            </a:r>
            <a:r>
              <a:rPr lang="zh-CN" altLang="en-US" sz="2800" dirty="0" smtClean="0">
                <a:latin typeface="Times New Roman" panose="02020603050405020304" pitchFamily="18" charset="0"/>
                <a:cs typeface="Times New Roman" panose="02020603050405020304" pitchFamily="18" charset="0"/>
              </a:rPr>
              <a:t> </a:t>
            </a:r>
            <a:endParaRPr lang="en-US" altLang="zh-CN" sz="2800" dirty="0" smtClean="0">
              <a:latin typeface="Times New Roman" panose="02020603050405020304" pitchFamily="18" charset="0"/>
              <a:cs typeface="Times New Roman" panose="02020603050405020304" pitchFamily="18" charset="0"/>
            </a:endParaRPr>
          </a:p>
          <a:p>
            <a:endParaRPr lang="en-US" altLang="zh-CN" sz="280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Resources: </a:t>
            </a:r>
            <a:r>
              <a:rPr lang="zh-CN" altLang="en-US" sz="2800" dirty="0" smtClean="0">
                <a:latin typeface="Times New Roman" panose="02020603050405020304" pitchFamily="18" charset="0"/>
                <a:cs typeface="Times New Roman" panose="02020603050405020304" pitchFamily="18" charset="0"/>
              </a:rPr>
              <a:t>512 </a:t>
            </a:r>
            <a:r>
              <a:rPr lang="zh-CN" altLang="en-US" sz="2800" dirty="0">
                <a:latin typeface="Times New Roman" panose="02020603050405020304" pitchFamily="18" charset="0"/>
                <a:cs typeface="Times New Roman" panose="02020603050405020304" pitchFamily="18" charset="0"/>
              </a:rPr>
              <a:t>multipliers</a:t>
            </a:r>
            <a:endParaRPr lang="en-US" altLang="zh-CN" sz="2800" dirty="0">
              <a:latin typeface="Times New Roman" panose="02020603050405020304" pitchFamily="18" charset="0"/>
              <a:cs typeface="Times New Roman" panose="02020603050405020304" pitchFamily="18" charset="0"/>
            </a:endParaRPr>
          </a:p>
          <a:p>
            <a:endParaRPr lang="zh-CN" altLang="en-US" sz="2800" dirty="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Actual </a:t>
            </a:r>
            <a:r>
              <a:rPr lang="zh-CN" altLang="en-US" sz="2800" dirty="0" smtClean="0">
                <a:latin typeface="Times New Roman" panose="02020603050405020304" pitchFamily="18" charset="0"/>
                <a:cs typeface="Times New Roman" panose="02020603050405020304" pitchFamily="18" charset="0"/>
              </a:rPr>
              <a:t>total </a:t>
            </a:r>
            <a:r>
              <a:rPr lang="en-US" altLang="zh-CN" sz="2800" dirty="0" smtClean="0">
                <a:latin typeface="Times New Roman" panose="02020603050405020304" pitchFamily="18" charset="0"/>
                <a:cs typeface="Times New Roman" panose="02020603050405020304" pitchFamily="18" charset="0"/>
              </a:rPr>
              <a:t>time</a:t>
            </a:r>
            <a:r>
              <a:rPr lang="zh-CN" altLang="en-US"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807</a:t>
            </a:r>
            <a:r>
              <a:rPr lang="zh-CN" altLang="en-US"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cycles</a:t>
            </a:r>
            <a:endParaRPr lang="en-US" altLang="zh-CN" sz="2800" dirty="0">
              <a:latin typeface="Times New Roman" panose="02020603050405020304" pitchFamily="18" charset="0"/>
              <a:cs typeface="Times New Roman" panose="02020603050405020304" pitchFamily="18" charset="0"/>
            </a:endParaRPr>
          </a:p>
          <a:p>
            <a:endParaRPr lang="zh-CN" altLang="en-US" sz="2800" dirty="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I</a:t>
            </a:r>
            <a:r>
              <a:rPr lang="zh-CN" altLang="en-US" sz="2800" dirty="0" smtClean="0">
                <a:latin typeface="Times New Roman" panose="02020603050405020304" pitchFamily="18" charset="0"/>
                <a:cs typeface="Times New Roman" panose="02020603050405020304" pitchFamily="18" charset="0"/>
              </a:rPr>
              <a:t>deal </a:t>
            </a:r>
            <a:r>
              <a:rPr lang="zh-CN" altLang="en-US" sz="2800" dirty="0">
                <a:latin typeface="Times New Roman" panose="02020603050405020304" pitchFamily="18" charset="0"/>
                <a:cs typeface="Times New Roman" panose="02020603050405020304" pitchFamily="18" charset="0"/>
              </a:rPr>
              <a:t>time: 26*26*9*8÷</a:t>
            </a:r>
            <a:r>
              <a:rPr lang="zh-CN" altLang="en-US" sz="2800" dirty="0" smtClean="0">
                <a:latin typeface="Times New Roman" panose="02020603050405020304" pitchFamily="18" charset="0"/>
                <a:cs typeface="Times New Roman" panose="02020603050405020304" pitchFamily="18" charset="0"/>
              </a:rPr>
              <a:t>512</a:t>
            </a:r>
            <a:r>
              <a:rPr lang="en-US" altLang="zh-CN" sz="2800" dirty="0" smtClean="0">
                <a:latin typeface="Times New Roman" panose="02020603050405020304" pitchFamily="18" charset="0"/>
                <a:cs typeface="Times New Roman" panose="02020603050405020304" pitchFamily="18" charset="0"/>
              </a:rPr>
              <a:t>*8</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768</a:t>
            </a:r>
            <a:r>
              <a:rPr lang="zh-CN" altLang="en-US" sz="2800" dirty="0" smtClean="0">
                <a:latin typeface="Times New Roman" panose="02020603050405020304" pitchFamily="18" charset="0"/>
                <a:cs typeface="Times New Roman" panose="02020603050405020304" pitchFamily="18" charset="0"/>
              </a:rPr>
              <a:t> cycles</a:t>
            </a:r>
            <a:endParaRPr lang="en-US" altLang="zh-CN" sz="2800" dirty="0" smtClean="0">
              <a:latin typeface="Times New Roman" panose="02020603050405020304" pitchFamily="18" charset="0"/>
              <a:cs typeface="Times New Roman" panose="02020603050405020304" pitchFamily="18" charset="0"/>
            </a:endParaRPr>
          </a:p>
          <a:p>
            <a:endParaRPr lang="en-US" altLang="zh-CN" sz="280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Efficiency: </a:t>
            </a:r>
            <a:r>
              <a:rPr lang="en-US" altLang="zh-CN" sz="2800" dirty="0" smtClean="0">
                <a:latin typeface="Times New Roman" panose="02020603050405020304" pitchFamily="18" charset="0"/>
                <a:cs typeface="Times New Roman" panose="02020603050405020304" pitchFamily="18" charset="0"/>
              </a:rPr>
              <a:t>95.167</a:t>
            </a:r>
            <a:r>
              <a:rPr lang="en-US" altLang="zh-CN"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
        <p:nvSpPr>
          <p:cNvPr id="7" name="TextBox 28">
            <a:extLst>
              <a:ext uri="{FF2B5EF4-FFF2-40B4-BE49-F238E27FC236}">
                <a16:creationId xmlns:a16="http://schemas.microsoft.com/office/drawing/2014/main" xmlns="" id="{4598E7B4-40A9-4ACB-A904-D7F2F85D69C4}"/>
              </a:ext>
            </a:extLst>
          </p:cNvPr>
          <p:cNvSpPr txBox="1"/>
          <p:nvPr/>
        </p:nvSpPr>
        <p:spPr>
          <a:xfrm>
            <a:off x="285720" y="214290"/>
            <a:ext cx="5643602" cy="58477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549F"/>
                </a:solidFill>
                <a:effectLst/>
                <a:uLnTx/>
                <a:uFillTx/>
                <a:latin typeface="Times New Roman" pitchFamily="18" charset="0"/>
                <a:ea typeface="黑体" panose="02010609060101010101" pitchFamily="49" charset="-122"/>
                <a:cs typeface="Times New Roman" pitchFamily="18" charset="0"/>
              </a:rPr>
              <a:t>Efficiency</a:t>
            </a:r>
            <a:endParaRPr kumimoji="0" lang="zh-CN" altLang="en-US" sz="3200" b="1" i="0" u="none" strike="noStrike" kern="1200" cap="none" spc="0" normalizeH="0" baseline="0" noProof="0" dirty="0">
              <a:ln>
                <a:noFill/>
              </a:ln>
              <a:solidFill>
                <a:srgbClr val="00549F"/>
              </a:solidFill>
              <a:effectLst/>
              <a:uLnTx/>
              <a:uFillTx/>
              <a:latin typeface="Times New Roman" pitchFamily="18" charset="0"/>
              <a:ea typeface="黑体" panose="02010609060101010101" pitchFamily="49" charset="-122"/>
              <a:cs typeface="Times New Roman" pitchFamily="18" charset="0"/>
            </a:endParaRPr>
          </a:p>
        </p:txBody>
      </p:sp>
    </p:spTree>
    <p:extLst>
      <p:ext uri="{BB962C8B-B14F-4D97-AF65-F5344CB8AC3E}">
        <p14:creationId xmlns:p14="http://schemas.microsoft.com/office/powerpoint/2010/main" xmlns="" val="3184425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timg - 副本.jpg"/>
          <p:cNvPicPr>
            <a:picLocks noChangeAspect="1"/>
          </p:cNvPicPr>
          <p:nvPr/>
        </p:nvPicPr>
        <p:blipFill>
          <a:blip r:embed="rId2"/>
          <a:stretch>
            <a:fillRect/>
          </a:stretch>
        </p:blipFill>
        <p:spPr>
          <a:xfrm>
            <a:off x="6413500" y="5643578"/>
            <a:ext cx="2730500" cy="1003300"/>
          </a:xfrm>
          <a:prstGeom prst="rect">
            <a:avLst/>
          </a:prstGeom>
        </p:spPr>
      </p:pic>
      <p:sp>
        <p:nvSpPr>
          <p:cNvPr id="4" name="灯片编号占位符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2371157-B6BF-4AAF-AEB4-83CAC59A8907}" type="slidenum">
              <a:rPr kumimoji="0" lang="de-DE" sz="1400" b="0" i="0" u="none" strike="noStrike" kern="1200" cap="none" spc="0" normalizeH="0" baseline="0" noProof="0" smtClean="0">
                <a:ln>
                  <a:noFill/>
                </a:ln>
                <a:solidFill>
                  <a:prstClr val="white"/>
                </a:solidFill>
                <a:effectLst/>
                <a:uLnTx/>
                <a:uFillTx/>
                <a:latin typeface="Times New Roman" pitchFamily="18" charset="0"/>
                <a:cs typeface="Times New Roman" pitchFamily="18" charset="0"/>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de-DE" sz="1400" b="0" i="0" u="none" strike="noStrike" kern="1200" cap="none" spc="0" normalizeH="0" baseline="0" noProof="0">
              <a:ln>
                <a:noFill/>
              </a:ln>
              <a:solidFill>
                <a:srgbClr val="D3D9DD"/>
              </a:solidFill>
              <a:effectLst/>
              <a:uLnTx/>
              <a:uFillTx/>
              <a:latin typeface="Times New Roman" pitchFamily="18" charset="0"/>
              <a:cs typeface="Times New Roman" pitchFamily="18" charset="0"/>
            </a:endParaRPr>
          </a:p>
        </p:txBody>
      </p:sp>
      <p:pic>
        <p:nvPicPr>
          <p:cNvPr id="8" name="图片 7" descr="6.jpg"/>
          <p:cNvPicPr>
            <a:picLocks noChangeAspect="1"/>
          </p:cNvPicPr>
          <p:nvPr/>
        </p:nvPicPr>
        <p:blipFill>
          <a:blip r:embed="rId3" cstate="print"/>
          <a:stretch>
            <a:fillRect/>
          </a:stretch>
        </p:blipFill>
        <p:spPr>
          <a:xfrm>
            <a:off x="8699516" y="6357958"/>
            <a:ext cx="400043" cy="389158"/>
          </a:xfrm>
          <a:prstGeom prst="rect">
            <a:avLst/>
          </a:prstGeom>
        </p:spPr>
      </p:pic>
      <p:sp>
        <p:nvSpPr>
          <p:cNvPr id="29" name="TextBox 28"/>
          <p:cNvSpPr txBox="1"/>
          <p:nvPr/>
        </p:nvSpPr>
        <p:spPr>
          <a:xfrm>
            <a:off x="285720" y="214290"/>
            <a:ext cx="5643602" cy="58477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3200" b="1" dirty="0">
                <a:solidFill>
                  <a:srgbClr val="00549F"/>
                </a:solidFill>
                <a:latin typeface="Times New Roman" pitchFamily="18" charset="0"/>
                <a:ea typeface="黑体" panose="02010609060101010101" pitchFamily="49" charset="-122"/>
                <a:cs typeface="Times New Roman" pitchFamily="18" charset="0"/>
              </a:rPr>
              <a:t>Structure</a:t>
            </a:r>
            <a:endParaRPr kumimoji="0" lang="zh-CN" altLang="en-US" sz="3200" b="1" i="0" u="none" strike="noStrike" kern="1200" cap="none" spc="0" normalizeH="0" baseline="0" noProof="0" dirty="0">
              <a:ln>
                <a:noFill/>
              </a:ln>
              <a:solidFill>
                <a:srgbClr val="00549F"/>
              </a:solidFill>
              <a:effectLst/>
              <a:uLnTx/>
              <a:uFillTx/>
              <a:latin typeface="Times New Roman" pitchFamily="18" charset="0"/>
              <a:ea typeface="黑体" panose="02010609060101010101" pitchFamily="49" charset="-122"/>
              <a:cs typeface="Times New Roman" pitchFamily="18" charset="0"/>
            </a:endParaRPr>
          </a:p>
        </p:txBody>
      </p:sp>
      <p:sp>
        <p:nvSpPr>
          <p:cNvPr id="40" name="立方体 39">
            <a:extLst>
              <a:ext uri="{FF2B5EF4-FFF2-40B4-BE49-F238E27FC236}">
                <a16:creationId xmlns:a16="http://schemas.microsoft.com/office/drawing/2014/main" xmlns="" id="{DB131621-DD7B-4F64-ABC5-A162EFA850B0}"/>
              </a:ext>
            </a:extLst>
          </p:cNvPr>
          <p:cNvSpPr/>
          <p:nvPr/>
        </p:nvSpPr>
        <p:spPr>
          <a:xfrm>
            <a:off x="428597" y="4643446"/>
            <a:ext cx="1285883" cy="1285884"/>
          </a:xfrm>
          <a:prstGeom prst="cube">
            <a:avLst/>
          </a:prstGeom>
          <a:solidFill>
            <a:srgbClr val="0967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sp>
        <p:nvSpPr>
          <p:cNvPr id="41" name="矩形 40">
            <a:extLst>
              <a:ext uri="{FF2B5EF4-FFF2-40B4-BE49-F238E27FC236}">
                <a16:creationId xmlns:a16="http://schemas.microsoft.com/office/drawing/2014/main" xmlns="" id="{323D2977-9EBC-4362-85D0-E84A2300462E}"/>
              </a:ext>
            </a:extLst>
          </p:cNvPr>
          <p:cNvSpPr/>
          <p:nvPr/>
        </p:nvSpPr>
        <p:spPr>
          <a:xfrm>
            <a:off x="4643438" y="5357826"/>
            <a:ext cx="1428760"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itchFamily="18" charset="0"/>
                <a:cs typeface="Times New Roman" pitchFamily="18" charset="0"/>
              </a:rPr>
              <a:t>Img2col_wgt</a:t>
            </a:r>
            <a:endParaRPr lang="zh-CN" altLang="en-US" sz="1600" dirty="0">
              <a:latin typeface="Times New Roman" pitchFamily="18" charset="0"/>
              <a:cs typeface="Times New Roman" pitchFamily="18" charset="0"/>
            </a:endParaRPr>
          </a:p>
        </p:txBody>
      </p:sp>
      <p:sp>
        <p:nvSpPr>
          <p:cNvPr id="42" name="矩形 41">
            <a:extLst>
              <a:ext uri="{FF2B5EF4-FFF2-40B4-BE49-F238E27FC236}">
                <a16:creationId xmlns:a16="http://schemas.microsoft.com/office/drawing/2014/main" xmlns="" id="{8020DBAD-8E2F-40E3-AD4B-CC24F8000A47}"/>
              </a:ext>
            </a:extLst>
          </p:cNvPr>
          <p:cNvSpPr/>
          <p:nvPr/>
        </p:nvSpPr>
        <p:spPr>
          <a:xfrm>
            <a:off x="4643438" y="4429132"/>
            <a:ext cx="1428760"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itchFamily="18" charset="0"/>
                <a:cs typeface="Times New Roman" pitchFamily="18" charset="0"/>
              </a:rPr>
              <a:t>Img2col_ifm</a:t>
            </a:r>
            <a:endParaRPr lang="zh-CN" altLang="en-US" sz="1600" dirty="0">
              <a:latin typeface="Times New Roman" pitchFamily="18" charset="0"/>
              <a:cs typeface="Times New Roman" pitchFamily="18" charset="0"/>
            </a:endParaRPr>
          </a:p>
        </p:txBody>
      </p:sp>
      <p:sp>
        <p:nvSpPr>
          <p:cNvPr id="43" name="矩形 42">
            <a:extLst>
              <a:ext uri="{FF2B5EF4-FFF2-40B4-BE49-F238E27FC236}">
                <a16:creationId xmlns:a16="http://schemas.microsoft.com/office/drawing/2014/main" xmlns="" id="{7ED6CA2B-484E-4E95-B460-558DC7795794}"/>
              </a:ext>
            </a:extLst>
          </p:cNvPr>
          <p:cNvSpPr/>
          <p:nvPr/>
        </p:nvSpPr>
        <p:spPr>
          <a:xfrm>
            <a:off x="4643438" y="3214686"/>
            <a:ext cx="1428760"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itchFamily="18" charset="0"/>
                <a:cs typeface="Times New Roman" pitchFamily="18" charset="0"/>
              </a:rPr>
              <a:t>Ifm_addr_gen</a:t>
            </a:r>
            <a:endParaRPr lang="zh-CN" altLang="en-US" sz="1600" dirty="0">
              <a:latin typeface="Times New Roman" pitchFamily="18" charset="0"/>
              <a:cs typeface="Times New Roman" pitchFamily="18" charset="0"/>
            </a:endParaRPr>
          </a:p>
        </p:txBody>
      </p:sp>
      <p:sp>
        <p:nvSpPr>
          <p:cNvPr id="44" name="箭头: 右 3">
            <a:extLst>
              <a:ext uri="{FF2B5EF4-FFF2-40B4-BE49-F238E27FC236}">
                <a16:creationId xmlns:a16="http://schemas.microsoft.com/office/drawing/2014/main" xmlns="" id="{22417B9A-C192-4748-B182-DBE823175819}"/>
              </a:ext>
            </a:extLst>
          </p:cNvPr>
          <p:cNvSpPr/>
          <p:nvPr/>
        </p:nvSpPr>
        <p:spPr>
          <a:xfrm rot="5400000">
            <a:off x="5107784" y="4036224"/>
            <a:ext cx="428627"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sp>
        <p:nvSpPr>
          <p:cNvPr id="45" name="矩形 44">
            <a:extLst>
              <a:ext uri="{FF2B5EF4-FFF2-40B4-BE49-F238E27FC236}">
                <a16:creationId xmlns:a16="http://schemas.microsoft.com/office/drawing/2014/main" xmlns="" id="{DBFDC146-95AD-4F45-BFFD-991DE3D5EB30}"/>
              </a:ext>
            </a:extLst>
          </p:cNvPr>
          <p:cNvSpPr/>
          <p:nvPr/>
        </p:nvSpPr>
        <p:spPr>
          <a:xfrm>
            <a:off x="2500298" y="4429132"/>
            <a:ext cx="1496348" cy="664576"/>
          </a:xfrm>
          <a:prstGeom prst="rect">
            <a:avLst/>
          </a:prstGeom>
          <a:solidFill>
            <a:srgbClr val="0967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Times New Roman" pitchFamily="18" charset="0"/>
                <a:cs typeface="Times New Roman" pitchFamily="18" charset="0"/>
              </a:rPr>
              <a:t>Ifm_matrix_buf</a:t>
            </a:r>
            <a:endParaRPr lang="zh-CN" altLang="en-US" sz="1600" dirty="0">
              <a:solidFill>
                <a:schemeClr val="bg1"/>
              </a:solidFill>
              <a:latin typeface="Times New Roman" pitchFamily="18" charset="0"/>
              <a:cs typeface="Times New Roman" pitchFamily="18" charset="0"/>
            </a:endParaRPr>
          </a:p>
        </p:txBody>
      </p:sp>
      <p:sp>
        <p:nvSpPr>
          <p:cNvPr id="46" name="箭头: 右 19">
            <a:extLst>
              <a:ext uri="{FF2B5EF4-FFF2-40B4-BE49-F238E27FC236}">
                <a16:creationId xmlns:a16="http://schemas.microsoft.com/office/drawing/2014/main" xmlns="" id="{F42779A3-C7A4-466F-BDA0-D86EE917B96F}"/>
              </a:ext>
            </a:extLst>
          </p:cNvPr>
          <p:cNvSpPr/>
          <p:nvPr/>
        </p:nvSpPr>
        <p:spPr>
          <a:xfrm rot="10800000">
            <a:off x="4071934" y="4643446"/>
            <a:ext cx="500066" cy="212231"/>
          </a:xfrm>
          <a:prstGeom prst="rightArrow">
            <a:avLst/>
          </a:prstGeom>
          <a:solidFill>
            <a:srgbClr val="0967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sp>
        <p:nvSpPr>
          <p:cNvPr id="47" name="矩形 46">
            <a:extLst>
              <a:ext uri="{FF2B5EF4-FFF2-40B4-BE49-F238E27FC236}">
                <a16:creationId xmlns:a16="http://schemas.microsoft.com/office/drawing/2014/main" xmlns="" id="{C55B629E-5062-45A0-869B-D3F2D4C70EBB}"/>
              </a:ext>
            </a:extLst>
          </p:cNvPr>
          <p:cNvSpPr/>
          <p:nvPr/>
        </p:nvSpPr>
        <p:spPr>
          <a:xfrm>
            <a:off x="2500298" y="5357826"/>
            <a:ext cx="1496348" cy="664576"/>
          </a:xfrm>
          <a:prstGeom prst="rect">
            <a:avLst/>
          </a:prstGeom>
          <a:solidFill>
            <a:srgbClr val="0967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Times New Roman" pitchFamily="18" charset="0"/>
                <a:cs typeface="Times New Roman" pitchFamily="18" charset="0"/>
              </a:rPr>
              <a:t>wgt_matrix_buf</a:t>
            </a:r>
            <a:endParaRPr lang="zh-CN" altLang="en-US" sz="1600" dirty="0">
              <a:solidFill>
                <a:schemeClr val="bg1"/>
              </a:solidFill>
              <a:latin typeface="Times New Roman" pitchFamily="18" charset="0"/>
              <a:cs typeface="Times New Roman" pitchFamily="18" charset="0"/>
            </a:endParaRPr>
          </a:p>
        </p:txBody>
      </p:sp>
      <p:sp>
        <p:nvSpPr>
          <p:cNvPr id="48" name="箭头: 右 22">
            <a:extLst>
              <a:ext uri="{FF2B5EF4-FFF2-40B4-BE49-F238E27FC236}">
                <a16:creationId xmlns:a16="http://schemas.microsoft.com/office/drawing/2014/main" xmlns="" id="{DF085E85-F38C-45B3-B7E1-017A471E0F82}"/>
              </a:ext>
            </a:extLst>
          </p:cNvPr>
          <p:cNvSpPr/>
          <p:nvPr/>
        </p:nvSpPr>
        <p:spPr>
          <a:xfrm rot="10800000">
            <a:off x="4071934" y="5643578"/>
            <a:ext cx="500067" cy="214315"/>
          </a:xfrm>
          <a:prstGeom prst="rightArrow">
            <a:avLst/>
          </a:prstGeom>
          <a:solidFill>
            <a:srgbClr val="0967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sp>
        <p:nvSpPr>
          <p:cNvPr id="49" name="箭头: 右 23">
            <a:extLst>
              <a:ext uri="{FF2B5EF4-FFF2-40B4-BE49-F238E27FC236}">
                <a16:creationId xmlns:a16="http://schemas.microsoft.com/office/drawing/2014/main" xmlns="" id="{8A412D14-CAF1-4434-9592-9F97E8E67079}"/>
              </a:ext>
            </a:extLst>
          </p:cNvPr>
          <p:cNvSpPr/>
          <p:nvPr/>
        </p:nvSpPr>
        <p:spPr>
          <a:xfrm rot="10800000">
            <a:off x="1785918" y="5072074"/>
            <a:ext cx="531827" cy="212231"/>
          </a:xfrm>
          <a:prstGeom prst="rightArrow">
            <a:avLst/>
          </a:prstGeom>
          <a:solidFill>
            <a:srgbClr val="0967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sp>
        <p:nvSpPr>
          <p:cNvPr id="50" name="矩形 49">
            <a:extLst>
              <a:ext uri="{FF2B5EF4-FFF2-40B4-BE49-F238E27FC236}">
                <a16:creationId xmlns:a16="http://schemas.microsoft.com/office/drawing/2014/main" xmlns="" id="{58B38023-693A-4F54-8F37-C50E1636DF1F}"/>
              </a:ext>
            </a:extLst>
          </p:cNvPr>
          <p:cNvSpPr/>
          <p:nvPr/>
        </p:nvSpPr>
        <p:spPr>
          <a:xfrm>
            <a:off x="4000496" y="1214422"/>
            <a:ext cx="1428760" cy="64294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Ctrl Logic</a:t>
            </a:r>
            <a:endParaRPr lang="zh-CN" altLang="en-US" dirty="0">
              <a:solidFill>
                <a:schemeClr val="tx1"/>
              </a:solidFill>
              <a:latin typeface="Times New Roman" pitchFamily="18" charset="0"/>
              <a:cs typeface="Times New Roman" pitchFamily="18" charset="0"/>
            </a:endParaRPr>
          </a:p>
        </p:txBody>
      </p:sp>
      <p:sp>
        <p:nvSpPr>
          <p:cNvPr id="51" name="箭头: 右 25">
            <a:extLst>
              <a:ext uri="{FF2B5EF4-FFF2-40B4-BE49-F238E27FC236}">
                <a16:creationId xmlns:a16="http://schemas.microsoft.com/office/drawing/2014/main" xmlns="" id="{6DAF0797-A36D-4BBC-8CF2-54311D149FF7}"/>
              </a:ext>
            </a:extLst>
          </p:cNvPr>
          <p:cNvSpPr/>
          <p:nvPr/>
        </p:nvSpPr>
        <p:spPr>
          <a:xfrm rot="5400000">
            <a:off x="4481228" y="2019574"/>
            <a:ext cx="428629" cy="24708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sp>
        <p:nvSpPr>
          <p:cNvPr id="52" name="矩形 51">
            <a:extLst>
              <a:ext uri="{FF2B5EF4-FFF2-40B4-BE49-F238E27FC236}">
                <a16:creationId xmlns:a16="http://schemas.microsoft.com/office/drawing/2014/main" xmlns="" id="{8020DBAD-8E2F-40E3-AD4B-CC24F8000A47}"/>
              </a:ext>
            </a:extLst>
          </p:cNvPr>
          <p:cNvSpPr/>
          <p:nvPr/>
        </p:nvSpPr>
        <p:spPr>
          <a:xfrm>
            <a:off x="6643702" y="4429132"/>
            <a:ext cx="100013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itchFamily="18" charset="0"/>
                <a:cs typeface="Times New Roman" pitchFamily="18" charset="0"/>
              </a:rPr>
              <a:t>Ifm_buf</a:t>
            </a:r>
            <a:endParaRPr lang="zh-CN" altLang="en-US" sz="1600" dirty="0">
              <a:latin typeface="Times New Roman" pitchFamily="18" charset="0"/>
              <a:cs typeface="Times New Roman" pitchFamily="18" charset="0"/>
            </a:endParaRPr>
          </a:p>
        </p:txBody>
      </p:sp>
      <p:sp>
        <p:nvSpPr>
          <p:cNvPr id="53" name="矩形 52">
            <a:extLst>
              <a:ext uri="{FF2B5EF4-FFF2-40B4-BE49-F238E27FC236}">
                <a16:creationId xmlns:a16="http://schemas.microsoft.com/office/drawing/2014/main" xmlns="" id="{8020DBAD-8E2F-40E3-AD4B-CC24F8000A47}"/>
              </a:ext>
            </a:extLst>
          </p:cNvPr>
          <p:cNvSpPr/>
          <p:nvPr/>
        </p:nvSpPr>
        <p:spPr>
          <a:xfrm>
            <a:off x="6643702" y="5357826"/>
            <a:ext cx="100013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itchFamily="18" charset="0"/>
                <a:cs typeface="Times New Roman" pitchFamily="18" charset="0"/>
              </a:rPr>
              <a:t>Wgt_buf</a:t>
            </a:r>
            <a:endParaRPr lang="zh-CN" altLang="en-US" sz="1600" dirty="0">
              <a:latin typeface="Times New Roman" pitchFamily="18" charset="0"/>
              <a:cs typeface="Times New Roman" pitchFamily="18" charset="0"/>
            </a:endParaRPr>
          </a:p>
        </p:txBody>
      </p:sp>
      <p:sp>
        <p:nvSpPr>
          <p:cNvPr id="54" name="箭头: 右 3">
            <a:extLst>
              <a:ext uri="{FF2B5EF4-FFF2-40B4-BE49-F238E27FC236}">
                <a16:creationId xmlns:a16="http://schemas.microsoft.com/office/drawing/2014/main" xmlns="" id="{22417B9A-C192-4748-B182-DBE823175819}"/>
              </a:ext>
            </a:extLst>
          </p:cNvPr>
          <p:cNvSpPr/>
          <p:nvPr/>
        </p:nvSpPr>
        <p:spPr>
          <a:xfrm rot="10800000">
            <a:off x="6143636" y="4643446"/>
            <a:ext cx="428627"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sp>
        <p:nvSpPr>
          <p:cNvPr id="55" name="箭头: 右 3">
            <a:extLst>
              <a:ext uri="{FF2B5EF4-FFF2-40B4-BE49-F238E27FC236}">
                <a16:creationId xmlns:a16="http://schemas.microsoft.com/office/drawing/2014/main" xmlns="" id="{22417B9A-C192-4748-B182-DBE823175819}"/>
              </a:ext>
            </a:extLst>
          </p:cNvPr>
          <p:cNvSpPr/>
          <p:nvPr/>
        </p:nvSpPr>
        <p:spPr>
          <a:xfrm rot="10800000">
            <a:off x="6143636" y="5572140"/>
            <a:ext cx="428627"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sp>
        <p:nvSpPr>
          <p:cNvPr id="56" name="矩形 55">
            <a:extLst>
              <a:ext uri="{FF2B5EF4-FFF2-40B4-BE49-F238E27FC236}">
                <a16:creationId xmlns:a16="http://schemas.microsoft.com/office/drawing/2014/main" xmlns="" id="{7ED6CA2B-484E-4E95-B460-558DC7795794}"/>
              </a:ext>
            </a:extLst>
          </p:cNvPr>
          <p:cNvSpPr/>
          <p:nvPr/>
        </p:nvSpPr>
        <p:spPr>
          <a:xfrm>
            <a:off x="7072330" y="2714620"/>
            <a:ext cx="1857388" cy="85725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Global buffer</a:t>
            </a:r>
            <a:endParaRPr lang="zh-CN" altLang="en-US" sz="1600" dirty="0">
              <a:solidFill>
                <a:schemeClr val="tx1"/>
              </a:solidFill>
              <a:latin typeface="Times New Roman" pitchFamily="18" charset="0"/>
              <a:cs typeface="Times New Roman" pitchFamily="18" charset="0"/>
            </a:endParaRPr>
          </a:p>
        </p:txBody>
      </p:sp>
      <p:cxnSp>
        <p:nvCxnSpPr>
          <p:cNvPr id="59" name="形状 58"/>
          <p:cNvCxnSpPr>
            <a:stCxn id="56" idx="2"/>
            <a:endCxn id="52" idx="3"/>
          </p:cNvCxnSpPr>
          <p:nvPr/>
        </p:nvCxnSpPr>
        <p:spPr bwMode="auto">
          <a:xfrm rot="5400000">
            <a:off x="7233066" y="3982644"/>
            <a:ext cx="1178727" cy="357190"/>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61" name="形状 60"/>
          <p:cNvCxnSpPr>
            <a:stCxn id="56" idx="2"/>
            <a:endCxn id="53" idx="3"/>
          </p:cNvCxnSpPr>
          <p:nvPr/>
        </p:nvCxnSpPr>
        <p:spPr bwMode="auto">
          <a:xfrm rot="5400000">
            <a:off x="6768719" y="4446991"/>
            <a:ext cx="2107421" cy="357190"/>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64" name="矩形 63">
            <a:extLst>
              <a:ext uri="{FF2B5EF4-FFF2-40B4-BE49-F238E27FC236}">
                <a16:creationId xmlns:a16="http://schemas.microsoft.com/office/drawing/2014/main" xmlns="" id="{DBFDC146-95AD-4F45-BFFD-991DE3D5EB30}"/>
              </a:ext>
            </a:extLst>
          </p:cNvPr>
          <p:cNvSpPr/>
          <p:nvPr/>
        </p:nvSpPr>
        <p:spPr>
          <a:xfrm>
            <a:off x="785786" y="3429000"/>
            <a:ext cx="1285884" cy="571504"/>
          </a:xfrm>
          <a:prstGeom prst="rect">
            <a:avLst/>
          </a:prstGeom>
          <a:solidFill>
            <a:srgbClr val="0967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Times New Roman" pitchFamily="18" charset="0"/>
                <a:cs typeface="Times New Roman" pitchFamily="18" charset="0"/>
              </a:rPr>
              <a:t>Accumulator</a:t>
            </a:r>
            <a:endParaRPr lang="zh-CN" altLang="en-US" sz="1600" dirty="0">
              <a:solidFill>
                <a:schemeClr val="bg1"/>
              </a:solidFill>
              <a:latin typeface="Times New Roman" pitchFamily="18" charset="0"/>
              <a:cs typeface="Times New Roman" pitchFamily="18" charset="0"/>
            </a:endParaRPr>
          </a:p>
        </p:txBody>
      </p:sp>
      <p:cxnSp>
        <p:nvCxnSpPr>
          <p:cNvPr id="66" name="肘形连接符 65"/>
          <p:cNvCxnSpPr>
            <a:stCxn id="40" idx="0"/>
            <a:endCxn id="64" idx="2"/>
          </p:cNvCxnSpPr>
          <p:nvPr/>
        </p:nvCxnSpPr>
        <p:spPr bwMode="auto">
          <a:xfrm rot="5400000" flipH="1" flipV="1">
            <a:off x="1009029" y="4223748"/>
            <a:ext cx="642942" cy="196455"/>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76" name="矩形 75">
            <a:extLst>
              <a:ext uri="{FF2B5EF4-FFF2-40B4-BE49-F238E27FC236}">
                <a16:creationId xmlns:a16="http://schemas.microsoft.com/office/drawing/2014/main" xmlns="" id="{DBFDC146-95AD-4F45-BFFD-991DE3D5EB30}"/>
              </a:ext>
            </a:extLst>
          </p:cNvPr>
          <p:cNvSpPr/>
          <p:nvPr/>
        </p:nvSpPr>
        <p:spPr>
          <a:xfrm>
            <a:off x="785786" y="2428868"/>
            <a:ext cx="1285884" cy="57150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Pooling</a:t>
            </a:r>
            <a:endParaRPr lang="zh-CN" altLang="en-US" sz="1600" dirty="0">
              <a:solidFill>
                <a:schemeClr val="tx1"/>
              </a:solidFill>
              <a:latin typeface="Times New Roman" pitchFamily="18" charset="0"/>
              <a:cs typeface="Times New Roman" pitchFamily="18" charset="0"/>
            </a:endParaRPr>
          </a:p>
        </p:txBody>
      </p:sp>
      <p:cxnSp>
        <p:nvCxnSpPr>
          <p:cNvPr id="78" name="肘形连接符 77"/>
          <p:cNvCxnSpPr>
            <a:stCxn id="64" idx="0"/>
            <a:endCxn id="76" idx="2"/>
          </p:cNvCxnSpPr>
          <p:nvPr/>
        </p:nvCxnSpPr>
        <p:spPr bwMode="auto">
          <a:xfrm rot="5400000" flipH="1" flipV="1">
            <a:off x="1214414" y="3214686"/>
            <a:ext cx="428628"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80" name="肘形连接符 79"/>
          <p:cNvCxnSpPr>
            <a:stCxn id="76" idx="3"/>
            <a:endCxn id="56" idx="1"/>
          </p:cNvCxnSpPr>
          <p:nvPr/>
        </p:nvCxnSpPr>
        <p:spPr bwMode="auto">
          <a:xfrm>
            <a:off x="2071670" y="2714620"/>
            <a:ext cx="5000660" cy="428628"/>
          </a:xfrm>
          <a:prstGeom prst="bentConnector3">
            <a:avLst>
              <a:gd name="adj1" fmla="val 90000"/>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xmlns="" val="4034061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timg - 副本.jpg"/>
          <p:cNvPicPr>
            <a:picLocks noChangeAspect="1"/>
          </p:cNvPicPr>
          <p:nvPr/>
        </p:nvPicPr>
        <p:blipFill>
          <a:blip r:embed="rId2"/>
          <a:stretch>
            <a:fillRect/>
          </a:stretch>
        </p:blipFill>
        <p:spPr>
          <a:xfrm>
            <a:off x="6413500" y="5643578"/>
            <a:ext cx="2730500" cy="1003300"/>
          </a:xfrm>
          <a:prstGeom prst="rect">
            <a:avLst/>
          </a:prstGeom>
        </p:spPr>
      </p:pic>
      <p:sp>
        <p:nvSpPr>
          <p:cNvPr id="4" name="灯片编号占位符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2371157-B6BF-4AAF-AEB4-83CAC59A8907}" type="slidenum">
              <a:rPr kumimoji="0" lang="de-DE" sz="1400" b="0" i="0" u="none" strike="noStrike" kern="1200" cap="none" spc="0" normalizeH="0" baseline="0" noProof="0" smtClean="0">
                <a:ln>
                  <a:noFill/>
                </a:ln>
                <a:solidFill>
                  <a:prstClr val="white"/>
                </a:solidFill>
                <a:effectLst/>
                <a:uLnTx/>
                <a:uFillTx/>
                <a:latin typeface="Times New Roman" pitchFamily="18" charset="0"/>
                <a:cs typeface="Times New Roman" pitchFamily="18" charset="0"/>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de-DE" sz="1400" b="0" i="0" u="none" strike="noStrike" kern="1200" cap="none" spc="0" normalizeH="0" baseline="0" noProof="0">
              <a:ln>
                <a:noFill/>
              </a:ln>
              <a:solidFill>
                <a:srgbClr val="D3D9DD"/>
              </a:solidFill>
              <a:effectLst/>
              <a:uLnTx/>
              <a:uFillTx/>
              <a:latin typeface="Times New Roman" pitchFamily="18" charset="0"/>
              <a:cs typeface="Times New Roman" pitchFamily="18" charset="0"/>
            </a:endParaRPr>
          </a:p>
        </p:txBody>
      </p:sp>
      <p:pic>
        <p:nvPicPr>
          <p:cNvPr id="8" name="图片 7" descr="6.jpg"/>
          <p:cNvPicPr>
            <a:picLocks noChangeAspect="1"/>
          </p:cNvPicPr>
          <p:nvPr/>
        </p:nvPicPr>
        <p:blipFill>
          <a:blip r:embed="rId3" cstate="print"/>
          <a:stretch>
            <a:fillRect/>
          </a:stretch>
        </p:blipFill>
        <p:spPr>
          <a:xfrm>
            <a:off x="8699516" y="6357958"/>
            <a:ext cx="400043" cy="389158"/>
          </a:xfrm>
          <a:prstGeom prst="rect">
            <a:avLst/>
          </a:prstGeom>
        </p:spPr>
      </p:pic>
      <p:sp>
        <p:nvSpPr>
          <p:cNvPr id="29" name="TextBox 28"/>
          <p:cNvSpPr txBox="1"/>
          <p:nvPr/>
        </p:nvSpPr>
        <p:spPr>
          <a:xfrm>
            <a:off x="285720" y="214290"/>
            <a:ext cx="5643602" cy="584775"/>
          </a:xfrm>
          <a:prstGeom prst="rect">
            <a:avLst/>
          </a:prstGeom>
          <a:noFill/>
        </p:spPr>
        <p:txBody>
          <a:bodyPr wrap="square" rtlCol="0">
            <a:spAutoFit/>
          </a:bodyPr>
          <a:lstStyle/>
          <a:p>
            <a:pPr lvl="0">
              <a:defRPr/>
            </a:pPr>
            <a:r>
              <a:rPr kumimoji="0" lang="en-US" altLang="zh-CN" sz="3200" b="1" i="0" u="none" strike="noStrike" kern="1200" cap="none" spc="0" normalizeH="0" baseline="0" noProof="0" dirty="0" smtClean="0">
                <a:ln>
                  <a:noFill/>
                </a:ln>
                <a:solidFill>
                  <a:srgbClr val="00549F"/>
                </a:solidFill>
                <a:effectLst/>
                <a:uLnTx/>
                <a:uFillTx/>
                <a:latin typeface="Times New Roman" pitchFamily="18" charset="0"/>
                <a:ea typeface="黑体" panose="02010609060101010101" pitchFamily="49" charset="-122"/>
                <a:cs typeface="Times New Roman" pitchFamily="18" charset="0"/>
              </a:rPr>
              <a:t>Simulation</a:t>
            </a:r>
            <a:r>
              <a:rPr kumimoji="0" lang="en-US" altLang="zh-CN" sz="3200" b="1" i="0" u="none" strike="noStrike" kern="1200" cap="none" spc="0" normalizeH="0" noProof="0" dirty="0" smtClean="0">
                <a:ln>
                  <a:noFill/>
                </a:ln>
                <a:solidFill>
                  <a:srgbClr val="00549F"/>
                </a:solidFill>
                <a:effectLst/>
                <a:uLnTx/>
                <a:uFillTx/>
                <a:latin typeface="Times New Roman" pitchFamily="18" charset="0"/>
                <a:ea typeface="黑体" panose="02010609060101010101" pitchFamily="49" charset="-122"/>
                <a:cs typeface="Times New Roman" pitchFamily="18" charset="0"/>
              </a:rPr>
              <a:t> result</a:t>
            </a:r>
            <a:endParaRPr kumimoji="0" lang="zh-CN" altLang="en-US" sz="3200" b="1" i="0" u="none" strike="noStrike" kern="1200" cap="none" spc="0" normalizeH="0" baseline="0" noProof="0" dirty="0">
              <a:ln>
                <a:noFill/>
              </a:ln>
              <a:solidFill>
                <a:srgbClr val="00549F"/>
              </a:solidFill>
              <a:effectLst/>
              <a:uLnTx/>
              <a:uFillTx/>
              <a:latin typeface="Times New Roman" pitchFamily="18" charset="0"/>
              <a:ea typeface="黑体" panose="02010609060101010101" pitchFamily="49" charset="-122"/>
              <a:cs typeface="Times New Roman" pitchFamily="18" charset="0"/>
            </a:endParaRPr>
          </a:p>
        </p:txBody>
      </p:sp>
      <p:pic>
        <p:nvPicPr>
          <p:cNvPr id="3" name="图片 2">
            <a:extLst>
              <a:ext uri="{FF2B5EF4-FFF2-40B4-BE49-F238E27FC236}">
                <a16:creationId xmlns:a16="http://schemas.microsoft.com/office/drawing/2014/main" xmlns="" id="{DF69546D-1EC7-4633-B69F-FC37E13D308F}"/>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20769" y="1412776"/>
            <a:ext cx="8678768" cy="3305102"/>
          </a:xfrm>
          <a:prstGeom prst="rect">
            <a:avLst/>
          </a:prstGeom>
        </p:spPr>
      </p:pic>
      <p:sp>
        <p:nvSpPr>
          <p:cNvPr id="5" name="矩形 4">
            <a:extLst>
              <a:ext uri="{FF2B5EF4-FFF2-40B4-BE49-F238E27FC236}">
                <a16:creationId xmlns:a16="http://schemas.microsoft.com/office/drawing/2014/main" xmlns="" id="{31D8F1C0-50AC-4859-8EE2-FB342EB70CD2}"/>
              </a:ext>
            </a:extLst>
          </p:cNvPr>
          <p:cNvSpPr/>
          <p:nvPr/>
        </p:nvSpPr>
        <p:spPr>
          <a:xfrm>
            <a:off x="971600" y="5308421"/>
            <a:ext cx="7344816" cy="461665"/>
          </a:xfrm>
          <a:prstGeom prst="rect">
            <a:avLst/>
          </a:prstGeom>
        </p:spPr>
        <p:txBody>
          <a:bodyPr wrap="square">
            <a:spAutoFit/>
          </a:bodyPr>
          <a:lstStyle/>
          <a:p>
            <a:r>
              <a:rPr lang="zh-CN" altLang="en-US" sz="2400" dirty="0">
                <a:latin typeface="Times New Roman" panose="02020603050405020304" pitchFamily="18" charset="0"/>
                <a:cs typeface="Times New Roman" panose="02020603050405020304" pitchFamily="18" charset="0"/>
              </a:rPr>
              <a:t>total:250ns/10ns    idle:160ns/10ns    busy:90ns /10ns</a:t>
            </a:r>
          </a:p>
        </p:txBody>
      </p:sp>
    </p:spTree>
    <p:extLst>
      <p:ext uri="{BB962C8B-B14F-4D97-AF65-F5344CB8AC3E}">
        <p14:creationId xmlns:p14="http://schemas.microsoft.com/office/powerpoint/2010/main" xmlns="" val="756227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timg - 副本.jpg"/>
          <p:cNvPicPr>
            <a:picLocks noChangeAspect="1"/>
          </p:cNvPicPr>
          <p:nvPr/>
        </p:nvPicPr>
        <p:blipFill>
          <a:blip r:embed="rId2"/>
          <a:stretch>
            <a:fillRect/>
          </a:stretch>
        </p:blipFill>
        <p:spPr>
          <a:xfrm>
            <a:off x="6413500" y="5643578"/>
            <a:ext cx="2730500" cy="1003300"/>
          </a:xfrm>
          <a:prstGeom prst="rect">
            <a:avLst/>
          </a:prstGeom>
        </p:spPr>
      </p:pic>
      <p:sp>
        <p:nvSpPr>
          <p:cNvPr id="4" name="灯片编号占位符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2371157-B6BF-4AAF-AEB4-83CAC59A8907}" type="slidenum">
              <a:rPr kumimoji="0" lang="de-DE" sz="1400" b="0" i="0" u="none" strike="noStrike" kern="1200" cap="none" spc="0" normalizeH="0" baseline="0" noProof="0" smtClean="0">
                <a:ln>
                  <a:noFill/>
                </a:ln>
                <a:solidFill>
                  <a:prstClr val="white"/>
                </a:solidFill>
                <a:effectLst/>
                <a:uLnTx/>
                <a:uFillTx/>
                <a:latin typeface="Times New Roman" pitchFamily="18" charset="0"/>
                <a:cs typeface="Times New Roman" pitchFamily="18" charset="0"/>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de-DE" sz="1400" b="0" i="0" u="none" strike="noStrike" kern="1200" cap="none" spc="0" normalizeH="0" baseline="0" noProof="0">
              <a:ln>
                <a:noFill/>
              </a:ln>
              <a:solidFill>
                <a:srgbClr val="D3D9DD"/>
              </a:solidFill>
              <a:effectLst/>
              <a:uLnTx/>
              <a:uFillTx/>
              <a:latin typeface="Times New Roman" pitchFamily="18" charset="0"/>
              <a:cs typeface="Times New Roman" pitchFamily="18" charset="0"/>
            </a:endParaRPr>
          </a:p>
        </p:txBody>
      </p:sp>
      <p:pic>
        <p:nvPicPr>
          <p:cNvPr id="8" name="图片 7" descr="6.jpg"/>
          <p:cNvPicPr>
            <a:picLocks noChangeAspect="1"/>
          </p:cNvPicPr>
          <p:nvPr/>
        </p:nvPicPr>
        <p:blipFill>
          <a:blip r:embed="rId3" cstate="print"/>
          <a:stretch>
            <a:fillRect/>
          </a:stretch>
        </p:blipFill>
        <p:spPr>
          <a:xfrm>
            <a:off x="8699516" y="6357958"/>
            <a:ext cx="400043" cy="389158"/>
          </a:xfrm>
          <a:prstGeom prst="rect">
            <a:avLst/>
          </a:prstGeom>
        </p:spPr>
      </p:pic>
      <p:sp>
        <p:nvSpPr>
          <p:cNvPr id="2" name="矩形 1">
            <a:extLst>
              <a:ext uri="{FF2B5EF4-FFF2-40B4-BE49-F238E27FC236}">
                <a16:creationId xmlns:a16="http://schemas.microsoft.com/office/drawing/2014/main" xmlns="" id="{C8C54FEF-53F1-4DFC-9F9C-B6561FAD0E3E}"/>
              </a:ext>
            </a:extLst>
          </p:cNvPr>
          <p:cNvSpPr/>
          <p:nvPr/>
        </p:nvSpPr>
        <p:spPr>
          <a:xfrm>
            <a:off x="785786" y="1643050"/>
            <a:ext cx="7560840" cy="4832092"/>
          </a:xfrm>
          <a:prstGeom prst="rect">
            <a:avLst/>
          </a:prstGeom>
        </p:spPr>
        <p:txBody>
          <a:bodyPr wrap="square">
            <a:spAutoFit/>
          </a:bodyPr>
          <a:lstStyle/>
          <a:p>
            <a:r>
              <a:rPr lang="en-US" altLang="zh-CN" sz="2800" dirty="0" smtClean="0">
                <a:latin typeface="Times New Roman" panose="02020603050405020304" pitchFamily="18" charset="0"/>
                <a:cs typeface="Times New Roman" panose="02020603050405020304" pitchFamily="18" charset="0"/>
              </a:rPr>
              <a:t>Input: eight</a:t>
            </a:r>
            <a:r>
              <a:rPr lang="zh-CN" altLang="en-US" sz="2800" dirty="0" smtClean="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28*28 </a:t>
            </a:r>
            <a:r>
              <a:rPr lang="zh-CN" altLang="en-US" sz="2800" dirty="0" smtClean="0">
                <a:latin typeface="Times New Roman" panose="02020603050405020304" pitchFamily="18" charset="0"/>
                <a:cs typeface="Times New Roman" panose="02020603050405020304" pitchFamily="18" charset="0"/>
              </a:rPr>
              <a:t>tile</a:t>
            </a:r>
            <a:r>
              <a:rPr lang="en-US" altLang="zh-CN" sz="2800" dirty="0" smtClean="0">
                <a:latin typeface="Times New Roman" panose="02020603050405020304" pitchFamily="18" charset="0"/>
                <a:cs typeface="Times New Roman" panose="02020603050405020304" pitchFamily="18" charset="0"/>
              </a:rPr>
              <a:t>s</a:t>
            </a:r>
            <a:r>
              <a:rPr lang="zh-CN" altLang="en-US"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of</a:t>
            </a:r>
            <a:r>
              <a:rPr lang="zh-CN" altLang="en-US" sz="2800" dirty="0" smtClean="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8 </a:t>
            </a:r>
            <a:r>
              <a:rPr lang="en-US" altLang="zh-CN" sz="2800" dirty="0" err="1" smtClean="0">
                <a:latin typeface="Times New Roman" panose="02020603050405020304" pitchFamily="18" charset="0"/>
                <a:cs typeface="Times New Roman" panose="02020603050405020304" pitchFamily="18" charset="0"/>
              </a:rPr>
              <a:t>ifmap</a:t>
            </a:r>
            <a:r>
              <a:rPr lang="en-US" altLang="zh-CN" sz="2800"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channels</a:t>
            </a:r>
            <a:endParaRPr lang="en-US" altLang="zh-CN" sz="2800" dirty="0" smtClean="0">
              <a:latin typeface="Times New Roman" panose="02020603050405020304" pitchFamily="18" charset="0"/>
              <a:cs typeface="Times New Roman" panose="02020603050405020304" pitchFamily="18" charset="0"/>
            </a:endParaRPr>
          </a:p>
          <a:p>
            <a:endParaRPr lang="en-US" altLang="zh-CN" sz="280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Output: eight 26*26 tiles of 8 </a:t>
            </a:r>
            <a:r>
              <a:rPr lang="en-US" altLang="zh-CN" sz="2800" dirty="0" err="1" smtClean="0">
                <a:latin typeface="Times New Roman" panose="02020603050405020304" pitchFamily="18" charset="0"/>
                <a:cs typeface="Times New Roman" panose="02020603050405020304" pitchFamily="18" charset="0"/>
              </a:rPr>
              <a:t>ofmap</a:t>
            </a:r>
            <a:r>
              <a:rPr lang="en-US" altLang="zh-CN" sz="2800" dirty="0" smtClean="0">
                <a:latin typeface="Times New Roman" panose="02020603050405020304" pitchFamily="18" charset="0"/>
                <a:cs typeface="Times New Roman" panose="02020603050405020304" pitchFamily="18" charset="0"/>
              </a:rPr>
              <a:t> channels</a:t>
            </a:r>
            <a:r>
              <a:rPr lang="zh-CN" altLang="en-US" sz="2800" dirty="0" smtClean="0">
                <a:latin typeface="Times New Roman" panose="02020603050405020304" pitchFamily="18" charset="0"/>
                <a:cs typeface="Times New Roman" panose="02020603050405020304" pitchFamily="18" charset="0"/>
              </a:rPr>
              <a:t> </a:t>
            </a:r>
            <a:endParaRPr lang="en-US" altLang="zh-CN" sz="2800" dirty="0" smtClean="0">
              <a:latin typeface="Times New Roman" panose="02020603050405020304" pitchFamily="18" charset="0"/>
              <a:cs typeface="Times New Roman" panose="02020603050405020304" pitchFamily="18" charset="0"/>
            </a:endParaRPr>
          </a:p>
          <a:p>
            <a:endParaRPr lang="en-US" altLang="zh-CN" sz="280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Resources: </a:t>
            </a:r>
            <a:r>
              <a:rPr lang="zh-CN" altLang="en-US" sz="2800" dirty="0" smtClean="0">
                <a:latin typeface="Times New Roman" panose="02020603050405020304" pitchFamily="18" charset="0"/>
                <a:cs typeface="Times New Roman" panose="02020603050405020304" pitchFamily="18" charset="0"/>
              </a:rPr>
              <a:t>512 </a:t>
            </a:r>
            <a:r>
              <a:rPr lang="zh-CN" altLang="en-US" sz="2800" dirty="0">
                <a:latin typeface="Times New Roman" panose="02020603050405020304" pitchFamily="18" charset="0"/>
                <a:cs typeface="Times New Roman" panose="02020603050405020304" pitchFamily="18" charset="0"/>
              </a:rPr>
              <a:t>multipliers</a:t>
            </a:r>
            <a:endParaRPr lang="en-US" altLang="zh-CN" sz="2800" dirty="0">
              <a:latin typeface="Times New Roman" panose="02020603050405020304" pitchFamily="18" charset="0"/>
              <a:cs typeface="Times New Roman" panose="02020603050405020304" pitchFamily="18" charset="0"/>
            </a:endParaRPr>
          </a:p>
          <a:p>
            <a:endParaRPr lang="zh-CN" altLang="en-US" sz="2800" dirty="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Actual </a:t>
            </a:r>
            <a:r>
              <a:rPr lang="zh-CN" altLang="en-US" sz="2800" dirty="0" smtClean="0">
                <a:latin typeface="Times New Roman" panose="02020603050405020304" pitchFamily="18" charset="0"/>
                <a:cs typeface="Times New Roman" panose="02020603050405020304" pitchFamily="18" charset="0"/>
              </a:rPr>
              <a:t>total </a:t>
            </a:r>
            <a:r>
              <a:rPr lang="en-US" altLang="zh-CN" sz="2800" dirty="0" smtClean="0">
                <a:latin typeface="Times New Roman" panose="02020603050405020304" pitchFamily="18" charset="0"/>
                <a:cs typeface="Times New Roman" panose="02020603050405020304" pitchFamily="18" charset="0"/>
              </a:rPr>
              <a:t>time</a:t>
            </a:r>
            <a:r>
              <a:rPr lang="zh-CN" altLang="en-US" sz="2800" dirty="0" smtClean="0">
                <a:latin typeface="Times New Roman" panose="02020603050405020304" pitchFamily="18" charset="0"/>
                <a:cs typeface="Times New Roman" panose="02020603050405020304" pitchFamily="18" charset="0"/>
              </a:rPr>
              <a:t>: 2133 </a:t>
            </a:r>
            <a:r>
              <a:rPr lang="en-US" altLang="zh-CN" sz="2800" dirty="0" smtClean="0">
                <a:latin typeface="Times New Roman" panose="02020603050405020304" pitchFamily="18" charset="0"/>
                <a:cs typeface="Times New Roman" panose="02020603050405020304" pitchFamily="18" charset="0"/>
              </a:rPr>
              <a:t>cycles</a:t>
            </a:r>
            <a:endParaRPr lang="en-US" altLang="zh-CN" sz="2800" dirty="0">
              <a:latin typeface="Times New Roman" panose="02020603050405020304" pitchFamily="18" charset="0"/>
              <a:cs typeface="Times New Roman" panose="02020603050405020304" pitchFamily="18" charset="0"/>
            </a:endParaRPr>
          </a:p>
          <a:p>
            <a:endParaRPr lang="zh-CN" altLang="en-US" sz="2800" dirty="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I</a:t>
            </a:r>
            <a:r>
              <a:rPr lang="zh-CN" altLang="en-US" sz="2800" dirty="0" smtClean="0">
                <a:latin typeface="Times New Roman" panose="02020603050405020304" pitchFamily="18" charset="0"/>
                <a:cs typeface="Times New Roman" panose="02020603050405020304" pitchFamily="18" charset="0"/>
              </a:rPr>
              <a:t>deal </a:t>
            </a:r>
            <a:r>
              <a:rPr lang="zh-CN" altLang="en-US" sz="2800" dirty="0">
                <a:latin typeface="Times New Roman" panose="02020603050405020304" pitchFamily="18" charset="0"/>
                <a:cs typeface="Times New Roman" panose="02020603050405020304" pitchFamily="18" charset="0"/>
              </a:rPr>
              <a:t>time: 26*26*9*8÷</a:t>
            </a:r>
            <a:r>
              <a:rPr lang="zh-CN" altLang="en-US" sz="2800" dirty="0" smtClean="0">
                <a:latin typeface="Times New Roman" panose="02020603050405020304" pitchFamily="18" charset="0"/>
                <a:cs typeface="Times New Roman" panose="02020603050405020304" pitchFamily="18" charset="0"/>
              </a:rPr>
              <a:t>512</a:t>
            </a:r>
            <a:r>
              <a:rPr lang="en-US" altLang="zh-CN" sz="2800" dirty="0" smtClean="0">
                <a:latin typeface="Times New Roman" panose="02020603050405020304" pitchFamily="18" charset="0"/>
                <a:cs typeface="Times New Roman" panose="02020603050405020304" pitchFamily="18" charset="0"/>
              </a:rPr>
              <a:t>*8</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768</a:t>
            </a:r>
            <a:r>
              <a:rPr lang="zh-CN" altLang="en-US" sz="2800" dirty="0" smtClean="0">
                <a:latin typeface="Times New Roman" panose="02020603050405020304" pitchFamily="18" charset="0"/>
                <a:cs typeface="Times New Roman" panose="02020603050405020304" pitchFamily="18" charset="0"/>
              </a:rPr>
              <a:t> cycles</a:t>
            </a:r>
            <a:endParaRPr lang="en-US" altLang="zh-CN" sz="2800" dirty="0" smtClean="0">
              <a:latin typeface="Times New Roman" panose="02020603050405020304" pitchFamily="18" charset="0"/>
              <a:cs typeface="Times New Roman" panose="02020603050405020304" pitchFamily="18" charset="0"/>
            </a:endParaRPr>
          </a:p>
          <a:p>
            <a:endParaRPr lang="en-US" altLang="zh-CN" sz="280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Efficiency: 36%</a:t>
            </a:r>
            <a:endParaRPr lang="zh-CN" altLang="en-US" sz="2800" dirty="0">
              <a:latin typeface="Times New Roman" panose="02020603050405020304" pitchFamily="18" charset="0"/>
              <a:cs typeface="Times New Roman" panose="02020603050405020304" pitchFamily="18" charset="0"/>
            </a:endParaRPr>
          </a:p>
        </p:txBody>
      </p:sp>
      <p:sp>
        <p:nvSpPr>
          <p:cNvPr id="7" name="TextBox 28">
            <a:extLst>
              <a:ext uri="{FF2B5EF4-FFF2-40B4-BE49-F238E27FC236}">
                <a16:creationId xmlns:a16="http://schemas.microsoft.com/office/drawing/2014/main" xmlns="" id="{4598E7B4-40A9-4ACB-A904-D7F2F85D69C4}"/>
              </a:ext>
            </a:extLst>
          </p:cNvPr>
          <p:cNvSpPr txBox="1"/>
          <p:nvPr/>
        </p:nvSpPr>
        <p:spPr>
          <a:xfrm>
            <a:off x="285720" y="214290"/>
            <a:ext cx="5643602" cy="58477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549F"/>
                </a:solidFill>
                <a:effectLst/>
                <a:uLnTx/>
                <a:uFillTx/>
                <a:latin typeface="Times New Roman" pitchFamily="18" charset="0"/>
                <a:ea typeface="黑体" panose="02010609060101010101" pitchFamily="49" charset="-122"/>
                <a:cs typeface="Times New Roman" pitchFamily="18" charset="0"/>
              </a:rPr>
              <a:t>Efficiency</a:t>
            </a:r>
            <a:endParaRPr kumimoji="0" lang="zh-CN" altLang="en-US" sz="3200" b="1" i="0" u="none" strike="noStrike" kern="1200" cap="none" spc="0" normalizeH="0" baseline="0" noProof="0" dirty="0">
              <a:ln>
                <a:noFill/>
              </a:ln>
              <a:solidFill>
                <a:srgbClr val="00549F"/>
              </a:solidFill>
              <a:effectLst/>
              <a:uLnTx/>
              <a:uFillTx/>
              <a:latin typeface="Times New Roman" pitchFamily="18" charset="0"/>
              <a:ea typeface="黑体" panose="02010609060101010101" pitchFamily="49" charset="-122"/>
              <a:cs typeface="Times New Roman" pitchFamily="18" charset="0"/>
            </a:endParaRPr>
          </a:p>
        </p:txBody>
      </p:sp>
    </p:spTree>
    <p:extLst>
      <p:ext uri="{BB962C8B-B14F-4D97-AF65-F5344CB8AC3E}">
        <p14:creationId xmlns:p14="http://schemas.microsoft.com/office/powerpoint/2010/main" xmlns="" val="318442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timg - 副本.jpg"/>
          <p:cNvPicPr>
            <a:picLocks noChangeAspect="1"/>
          </p:cNvPicPr>
          <p:nvPr/>
        </p:nvPicPr>
        <p:blipFill>
          <a:blip r:embed="rId2"/>
          <a:stretch>
            <a:fillRect/>
          </a:stretch>
        </p:blipFill>
        <p:spPr>
          <a:xfrm>
            <a:off x="6413500" y="5643578"/>
            <a:ext cx="2730500" cy="1003300"/>
          </a:xfrm>
          <a:prstGeom prst="rect">
            <a:avLst/>
          </a:prstGeom>
        </p:spPr>
      </p:pic>
      <p:sp>
        <p:nvSpPr>
          <p:cNvPr id="4" name="灯片编号占位符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2371157-B6BF-4AAF-AEB4-83CAC59A8907}" type="slidenum">
              <a:rPr kumimoji="0" lang="de-DE" sz="1400" b="0" i="0" u="none" strike="noStrike" kern="1200" cap="none" spc="0" normalizeH="0" baseline="0" noProof="0" smtClean="0">
                <a:ln>
                  <a:noFill/>
                </a:ln>
                <a:solidFill>
                  <a:prstClr val="white"/>
                </a:solidFill>
                <a:effectLst/>
                <a:uLnTx/>
                <a:uFillTx/>
                <a:latin typeface="Times New Roman" pitchFamily="18" charset="0"/>
                <a:cs typeface="Times New Roman" pitchFamily="18" charset="0"/>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de-DE" sz="1400" b="0" i="0" u="none" strike="noStrike" kern="1200" cap="none" spc="0" normalizeH="0" baseline="0" noProof="0">
              <a:ln>
                <a:noFill/>
              </a:ln>
              <a:solidFill>
                <a:srgbClr val="D3D9DD"/>
              </a:solidFill>
              <a:effectLst/>
              <a:uLnTx/>
              <a:uFillTx/>
              <a:latin typeface="Times New Roman" pitchFamily="18" charset="0"/>
              <a:cs typeface="Times New Roman" pitchFamily="18" charset="0"/>
            </a:endParaRPr>
          </a:p>
        </p:txBody>
      </p:sp>
      <p:pic>
        <p:nvPicPr>
          <p:cNvPr id="8" name="图片 7" descr="6.jpg"/>
          <p:cNvPicPr>
            <a:picLocks noChangeAspect="1"/>
          </p:cNvPicPr>
          <p:nvPr/>
        </p:nvPicPr>
        <p:blipFill>
          <a:blip r:embed="rId3" cstate="print"/>
          <a:stretch>
            <a:fillRect/>
          </a:stretch>
        </p:blipFill>
        <p:spPr>
          <a:xfrm>
            <a:off x="8699516" y="6357958"/>
            <a:ext cx="400043" cy="389158"/>
          </a:xfrm>
          <a:prstGeom prst="rect">
            <a:avLst/>
          </a:prstGeom>
        </p:spPr>
      </p:pic>
      <p:sp>
        <p:nvSpPr>
          <p:cNvPr id="29" name="TextBox 28"/>
          <p:cNvSpPr txBox="1"/>
          <p:nvPr/>
        </p:nvSpPr>
        <p:spPr>
          <a:xfrm>
            <a:off x="285720" y="214290"/>
            <a:ext cx="5643602" cy="58477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3200" b="1" dirty="0" smtClean="0">
                <a:solidFill>
                  <a:srgbClr val="00549F"/>
                </a:solidFill>
                <a:latin typeface="Times New Roman" pitchFamily="18" charset="0"/>
                <a:ea typeface="黑体" panose="02010609060101010101" pitchFamily="49" charset="-122"/>
                <a:cs typeface="Times New Roman" pitchFamily="18" charset="0"/>
              </a:rPr>
              <a:t>Last week</a:t>
            </a:r>
            <a:endParaRPr kumimoji="0" lang="zh-CN" altLang="en-US" sz="3200" b="1" i="0" u="none" strike="noStrike" kern="1200" cap="none" spc="0" normalizeH="0" baseline="0" noProof="0" dirty="0">
              <a:ln>
                <a:noFill/>
              </a:ln>
              <a:solidFill>
                <a:srgbClr val="00549F"/>
              </a:solidFill>
              <a:effectLst/>
              <a:uLnTx/>
              <a:uFillTx/>
              <a:latin typeface="Times New Roman" pitchFamily="18" charset="0"/>
              <a:ea typeface="黑体" panose="02010609060101010101" pitchFamily="49" charset="-122"/>
              <a:cs typeface="Times New Roman" pitchFamily="18" charset="0"/>
            </a:endParaRPr>
          </a:p>
        </p:txBody>
      </p:sp>
      <p:sp>
        <p:nvSpPr>
          <p:cNvPr id="7" name="矩形 6">
            <a:extLst>
              <a:ext uri="{FF2B5EF4-FFF2-40B4-BE49-F238E27FC236}">
                <a16:creationId xmlns:a16="http://schemas.microsoft.com/office/drawing/2014/main" xmlns="" id="{DE5A1ED1-AE4B-47C9-8EE3-8E31036322DA}"/>
              </a:ext>
            </a:extLst>
          </p:cNvPr>
          <p:cNvSpPr/>
          <p:nvPr/>
        </p:nvSpPr>
        <p:spPr>
          <a:xfrm>
            <a:off x="857224" y="2643182"/>
            <a:ext cx="7560840" cy="1384995"/>
          </a:xfrm>
          <a:prstGeom prst="rect">
            <a:avLst/>
          </a:prstGeom>
        </p:spPr>
        <p:txBody>
          <a:bodyPr wrap="square">
            <a:spAutoFit/>
          </a:bodyPr>
          <a:lstStyle/>
          <a:p>
            <a:pPr indent="457200"/>
            <a:r>
              <a:rPr lang="en-US" altLang="zh-CN" sz="2800" dirty="0" smtClean="0">
                <a:latin typeface="Times New Roman" panose="02020603050405020304" pitchFamily="18" charset="0"/>
                <a:cs typeface="Times New Roman" panose="02020603050405020304" pitchFamily="18" charset="0"/>
              </a:rPr>
              <a:t>Re-designed the DLA structure to improve the convolution efficiency.</a:t>
            </a:r>
            <a:endParaRPr lang="en-US" altLang="zh-CN" sz="2800" dirty="0">
              <a:latin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16946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timg - 副本.jpg"/>
          <p:cNvPicPr>
            <a:picLocks noChangeAspect="1"/>
          </p:cNvPicPr>
          <p:nvPr/>
        </p:nvPicPr>
        <p:blipFill>
          <a:blip r:embed="rId2"/>
          <a:stretch>
            <a:fillRect/>
          </a:stretch>
        </p:blipFill>
        <p:spPr>
          <a:xfrm>
            <a:off x="6413500" y="5643578"/>
            <a:ext cx="2730500" cy="1003300"/>
          </a:xfrm>
          <a:prstGeom prst="rect">
            <a:avLst/>
          </a:prstGeom>
        </p:spPr>
      </p:pic>
      <p:sp>
        <p:nvSpPr>
          <p:cNvPr id="4" name="灯片编号占位符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2371157-B6BF-4AAF-AEB4-83CAC59A8907}" type="slidenum">
              <a:rPr kumimoji="0" lang="de-DE" sz="1400" b="0" i="0" u="none" strike="noStrike" kern="1200" cap="none" spc="0" normalizeH="0" baseline="0" noProof="0" smtClean="0">
                <a:ln>
                  <a:noFill/>
                </a:ln>
                <a:solidFill>
                  <a:prstClr val="white"/>
                </a:solidFill>
                <a:effectLst/>
                <a:uLnTx/>
                <a:uFillTx/>
                <a:latin typeface="Times New Roman" pitchFamily="18" charset="0"/>
                <a:cs typeface="Times New Roman" pitchFamily="18" charset="0"/>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de-DE" sz="1400" b="0" i="0" u="none" strike="noStrike" kern="1200" cap="none" spc="0" normalizeH="0" baseline="0" noProof="0">
              <a:ln>
                <a:noFill/>
              </a:ln>
              <a:solidFill>
                <a:srgbClr val="D3D9DD"/>
              </a:solidFill>
              <a:effectLst/>
              <a:uLnTx/>
              <a:uFillTx/>
              <a:latin typeface="Times New Roman" pitchFamily="18" charset="0"/>
              <a:cs typeface="Times New Roman" pitchFamily="18" charset="0"/>
            </a:endParaRPr>
          </a:p>
        </p:txBody>
      </p:sp>
      <p:pic>
        <p:nvPicPr>
          <p:cNvPr id="8" name="图片 7" descr="6.jpg"/>
          <p:cNvPicPr>
            <a:picLocks noChangeAspect="1"/>
          </p:cNvPicPr>
          <p:nvPr/>
        </p:nvPicPr>
        <p:blipFill>
          <a:blip r:embed="rId3" cstate="print"/>
          <a:stretch>
            <a:fillRect/>
          </a:stretch>
        </p:blipFill>
        <p:spPr>
          <a:xfrm>
            <a:off x="8699516" y="6357958"/>
            <a:ext cx="400043" cy="389158"/>
          </a:xfrm>
          <a:prstGeom prst="rect">
            <a:avLst/>
          </a:prstGeom>
        </p:spPr>
      </p:pic>
      <p:sp>
        <p:nvSpPr>
          <p:cNvPr id="29" name="TextBox 28"/>
          <p:cNvSpPr txBox="1"/>
          <p:nvPr/>
        </p:nvSpPr>
        <p:spPr>
          <a:xfrm>
            <a:off x="285720" y="214290"/>
            <a:ext cx="5643602" cy="58477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3200" b="1" dirty="0">
                <a:solidFill>
                  <a:srgbClr val="00549F"/>
                </a:solidFill>
                <a:latin typeface="Times New Roman" pitchFamily="18" charset="0"/>
                <a:ea typeface="黑体" panose="02010609060101010101" pitchFamily="49" charset="-122"/>
                <a:cs typeface="Times New Roman" pitchFamily="18" charset="0"/>
              </a:rPr>
              <a:t>Structure</a:t>
            </a:r>
            <a:endParaRPr kumimoji="0" lang="zh-CN" altLang="en-US" sz="3200" b="1" i="0" u="none" strike="noStrike" kern="1200" cap="none" spc="0" normalizeH="0" baseline="0" noProof="0" dirty="0">
              <a:ln>
                <a:noFill/>
              </a:ln>
              <a:solidFill>
                <a:srgbClr val="00549F"/>
              </a:solidFill>
              <a:effectLst/>
              <a:uLnTx/>
              <a:uFillTx/>
              <a:latin typeface="Times New Roman" pitchFamily="18" charset="0"/>
              <a:ea typeface="黑体" panose="02010609060101010101" pitchFamily="49" charset="-122"/>
              <a:cs typeface="Times New Roman" pitchFamily="18" charset="0"/>
            </a:endParaRPr>
          </a:p>
        </p:txBody>
      </p:sp>
      <p:sp>
        <p:nvSpPr>
          <p:cNvPr id="40" name="立方体 39">
            <a:extLst>
              <a:ext uri="{FF2B5EF4-FFF2-40B4-BE49-F238E27FC236}">
                <a16:creationId xmlns="" xmlns:a16="http://schemas.microsoft.com/office/drawing/2014/main" id="{DB131621-DD7B-4F64-ABC5-A162EFA850B0}"/>
              </a:ext>
            </a:extLst>
          </p:cNvPr>
          <p:cNvSpPr/>
          <p:nvPr/>
        </p:nvSpPr>
        <p:spPr>
          <a:xfrm>
            <a:off x="142844" y="3643314"/>
            <a:ext cx="1285883" cy="128588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sp>
        <p:nvSpPr>
          <p:cNvPr id="41" name="矩形 40">
            <a:extLst>
              <a:ext uri="{FF2B5EF4-FFF2-40B4-BE49-F238E27FC236}">
                <a16:creationId xmlns="" xmlns:a16="http://schemas.microsoft.com/office/drawing/2014/main" id="{323D2977-9EBC-4362-85D0-E84A2300462E}"/>
              </a:ext>
            </a:extLst>
          </p:cNvPr>
          <p:cNvSpPr/>
          <p:nvPr/>
        </p:nvSpPr>
        <p:spPr>
          <a:xfrm>
            <a:off x="4786314" y="5072074"/>
            <a:ext cx="142876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itchFamily="18" charset="0"/>
                <a:cs typeface="Times New Roman" pitchFamily="18" charset="0"/>
              </a:rPr>
              <a:t>Img2col_wgt</a:t>
            </a:r>
            <a:endParaRPr lang="zh-CN" altLang="en-US" sz="1600" dirty="0">
              <a:latin typeface="Times New Roman" pitchFamily="18" charset="0"/>
              <a:cs typeface="Times New Roman" pitchFamily="18" charset="0"/>
            </a:endParaRPr>
          </a:p>
        </p:txBody>
      </p:sp>
      <p:sp>
        <p:nvSpPr>
          <p:cNvPr id="42" name="矩形 41">
            <a:extLst>
              <a:ext uri="{FF2B5EF4-FFF2-40B4-BE49-F238E27FC236}">
                <a16:creationId xmlns="" xmlns:a16="http://schemas.microsoft.com/office/drawing/2014/main" id="{8020DBAD-8E2F-40E3-AD4B-CC24F8000A47}"/>
              </a:ext>
            </a:extLst>
          </p:cNvPr>
          <p:cNvSpPr/>
          <p:nvPr/>
        </p:nvSpPr>
        <p:spPr>
          <a:xfrm>
            <a:off x="6072198" y="3143248"/>
            <a:ext cx="142876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itchFamily="18" charset="0"/>
                <a:cs typeface="Times New Roman" pitchFamily="18" charset="0"/>
              </a:rPr>
              <a:t>Img2col_ifm</a:t>
            </a:r>
            <a:endParaRPr lang="zh-CN" altLang="en-US" sz="1600" dirty="0">
              <a:latin typeface="Times New Roman" pitchFamily="18" charset="0"/>
              <a:cs typeface="Times New Roman" pitchFamily="18" charset="0"/>
            </a:endParaRPr>
          </a:p>
        </p:txBody>
      </p:sp>
      <p:sp>
        <p:nvSpPr>
          <p:cNvPr id="43" name="矩形 42">
            <a:extLst>
              <a:ext uri="{FF2B5EF4-FFF2-40B4-BE49-F238E27FC236}">
                <a16:creationId xmlns="" xmlns:a16="http://schemas.microsoft.com/office/drawing/2014/main" id="{7ED6CA2B-484E-4E95-B460-558DC7795794}"/>
              </a:ext>
            </a:extLst>
          </p:cNvPr>
          <p:cNvSpPr/>
          <p:nvPr/>
        </p:nvSpPr>
        <p:spPr>
          <a:xfrm>
            <a:off x="6072198" y="2000240"/>
            <a:ext cx="1428760"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itchFamily="18" charset="0"/>
                <a:cs typeface="Times New Roman" pitchFamily="18" charset="0"/>
              </a:rPr>
              <a:t>Ifm_addr_gen</a:t>
            </a:r>
            <a:endParaRPr lang="zh-CN" altLang="en-US" sz="1600" dirty="0">
              <a:latin typeface="Times New Roman" pitchFamily="18" charset="0"/>
              <a:cs typeface="Times New Roman" pitchFamily="18" charset="0"/>
            </a:endParaRPr>
          </a:p>
        </p:txBody>
      </p:sp>
      <p:sp>
        <p:nvSpPr>
          <p:cNvPr id="45" name="矩形 44">
            <a:extLst>
              <a:ext uri="{FF2B5EF4-FFF2-40B4-BE49-F238E27FC236}">
                <a16:creationId xmlns="" xmlns:a16="http://schemas.microsoft.com/office/drawing/2014/main" id="{DBFDC146-95AD-4F45-BFFD-991DE3D5EB30}"/>
              </a:ext>
            </a:extLst>
          </p:cNvPr>
          <p:cNvSpPr/>
          <p:nvPr/>
        </p:nvSpPr>
        <p:spPr>
          <a:xfrm>
            <a:off x="2643174" y="3500438"/>
            <a:ext cx="1500198" cy="357190"/>
          </a:xfrm>
          <a:prstGeom prst="rect">
            <a:avLst/>
          </a:prstGeom>
          <a:solidFill>
            <a:srgbClr val="0054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Times New Roman" pitchFamily="18" charset="0"/>
                <a:cs typeface="Times New Roman" pitchFamily="18" charset="0"/>
              </a:rPr>
              <a:t>Ifm_matrix_buf</a:t>
            </a:r>
            <a:endParaRPr lang="zh-CN" altLang="en-US" sz="1600" dirty="0">
              <a:solidFill>
                <a:schemeClr val="bg1"/>
              </a:solidFill>
              <a:latin typeface="Times New Roman" pitchFamily="18" charset="0"/>
              <a:cs typeface="Times New Roman" pitchFamily="18" charset="0"/>
            </a:endParaRPr>
          </a:p>
        </p:txBody>
      </p:sp>
      <p:sp>
        <p:nvSpPr>
          <p:cNvPr id="47" name="矩形 46">
            <a:extLst>
              <a:ext uri="{FF2B5EF4-FFF2-40B4-BE49-F238E27FC236}">
                <a16:creationId xmlns="" xmlns:a16="http://schemas.microsoft.com/office/drawing/2014/main" id="{C55B629E-5062-45A0-869B-D3F2D4C70EBB}"/>
              </a:ext>
            </a:extLst>
          </p:cNvPr>
          <p:cNvSpPr/>
          <p:nvPr/>
        </p:nvSpPr>
        <p:spPr>
          <a:xfrm>
            <a:off x="2643174" y="5143512"/>
            <a:ext cx="1496348" cy="378824"/>
          </a:xfrm>
          <a:prstGeom prst="rect">
            <a:avLst/>
          </a:prstGeom>
          <a:solidFill>
            <a:srgbClr val="0054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Times New Roman" pitchFamily="18" charset="0"/>
                <a:cs typeface="Times New Roman" pitchFamily="18" charset="0"/>
              </a:rPr>
              <a:t>wgt_matrix_buf</a:t>
            </a:r>
            <a:endParaRPr lang="zh-CN" altLang="en-US" sz="1600" dirty="0">
              <a:solidFill>
                <a:schemeClr val="bg1"/>
              </a:solidFill>
              <a:latin typeface="Times New Roman" pitchFamily="18" charset="0"/>
              <a:cs typeface="Times New Roman" pitchFamily="18" charset="0"/>
            </a:endParaRPr>
          </a:p>
        </p:txBody>
      </p:sp>
      <p:sp>
        <p:nvSpPr>
          <p:cNvPr id="52" name="矩形 51">
            <a:extLst>
              <a:ext uri="{FF2B5EF4-FFF2-40B4-BE49-F238E27FC236}">
                <a16:creationId xmlns="" xmlns:a16="http://schemas.microsoft.com/office/drawing/2014/main" id="{8020DBAD-8E2F-40E3-AD4B-CC24F8000A47}"/>
              </a:ext>
            </a:extLst>
          </p:cNvPr>
          <p:cNvSpPr/>
          <p:nvPr/>
        </p:nvSpPr>
        <p:spPr>
          <a:xfrm>
            <a:off x="8001024" y="3143248"/>
            <a:ext cx="100013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itchFamily="18" charset="0"/>
                <a:cs typeface="Times New Roman" pitchFamily="18" charset="0"/>
              </a:rPr>
              <a:t>Ifm_buf</a:t>
            </a:r>
            <a:endParaRPr lang="zh-CN" altLang="en-US" sz="1600" dirty="0">
              <a:latin typeface="Times New Roman" pitchFamily="18" charset="0"/>
              <a:cs typeface="Times New Roman" pitchFamily="18" charset="0"/>
            </a:endParaRPr>
          </a:p>
        </p:txBody>
      </p:sp>
      <p:sp>
        <p:nvSpPr>
          <p:cNvPr id="53" name="矩形 52">
            <a:extLst>
              <a:ext uri="{FF2B5EF4-FFF2-40B4-BE49-F238E27FC236}">
                <a16:creationId xmlns="" xmlns:a16="http://schemas.microsoft.com/office/drawing/2014/main" id="{8020DBAD-8E2F-40E3-AD4B-CC24F8000A47}"/>
              </a:ext>
            </a:extLst>
          </p:cNvPr>
          <p:cNvSpPr/>
          <p:nvPr/>
        </p:nvSpPr>
        <p:spPr>
          <a:xfrm>
            <a:off x="6929454" y="5072074"/>
            <a:ext cx="100013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itchFamily="18" charset="0"/>
                <a:cs typeface="Times New Roman" pitchFamily="18" charset="0"/>
              </a:rPr>
              <a:t>Wgt_buf</a:t>
            </a:r>
            <a:endParaRPr lang="zh-CN" altLang="en-US" sz="1600" dirty="0">
              <a:latin typeface="Times New Roman" pitchFamily="18" charset="0"/>
              <a:cs typeface="Times New Roman" pitchFamily="18" charset="0"/>
            </a:endParaRPr>
          </a:p>
        </p:txBody>
      </p:sp>
      <p:sp>
        <p:nvSpPr>
          <p:cNvPr id="64" name="矩形 63">
            <a:extLst>
              <a:ext uri="{FF2B5EF4-FFF2-40B4-BE49-F238E27FC236}">
                <a16:creationId xmlns="" xmlns:a16="http://schemas.microsoft.com/office/drawing/2014/main" id="{DBFDC146-95AD-4F45-BFFD-991DE3D5EB30}"/>
              </a:ext>
            </a:extLst>
          </p:cNvPr>
          <p:cNvSpPr/>
          <p:nvPr/>
        </p:nvSpPr>
        <p:spPr>
          <a:xfrm>
            <a:off x="285720" y="2357430"/>
            <a:ext cx="1285884" cy="571504"/>
          </a:xfrm>
          <a:prstGeom prst="rect">
            <a:avLst/>
          </a:prstGeom>
          <a:solidFill>
            <a:srgbClr val="0054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Times New Roman" pitchFamily="18" charset="0"/>
                <a:cs typeface="Times New Roman" pitchFamily="18" charset="0"/>
              </a:rPr>
              <a:t>Accumulator</a:t>
            </a:r>
            <a:endParaRPr lang="zh-CN" altLang="en-US" sz="1600" dirty="0">
              <a:solidFill>
                <a:schemeClr val="bg1"/>
              </a:solidFill>
              <a:latin typeface="Times New Roman" pitchFamily="18" charset="0"/>
              <a:cs typeface="Times New Roman" pitchFamily="18" charset="0"/>
            </a:endParaRPr>
          </a:p>
        </p:txBody>
      </p:sp>
      <p:cxnSp>
        <p:nvCxnSpPr>
          <p:cNvPr id="66" name="肘形连接符 65"/>
          <p:cNvCxnSpPr>
            <a:stCxn id="40" idx="0"/>
            <a:endCxn id="64" idx="2"/>
          </p:cNvCxnSpPr>
          <p:nvPr/>
        </p:nvCxnSpPr>
        <p:spPr bwMode="auto">
          <a:xfrm rot="16200000" flipV="1">
            <a:off x="580401" y="3277195"/>
            <a:ext cx="714380" cy="17858"/>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36" name="矩形 35">
            <a:extLst>
              <a:ext uri="{FF2B5EF4-FFF2-40B4-BE49-F238E27FC236}">
                <a16:creationId xmlns="" xmlns:a16="http://schemas.microsoft.com/office/drawing/2014/main" id="{DBFDC146-95AD-4F45-BFFD-991DE3D5EB30}"/>
              </a:ext>
            </a:extLst>
          </p:cNvPr>
          <p:cNvSpPr/>
          <p:nvPr/>
        </p:nvSpPr>
        <p:spPr>
          <a:xfrm>
            <a:off x="2643174" y="3071810"/>
            <a:ext cx="1500198" cy="357190"/>
          </a:xfrm>
          <a:prstGeom prst="rect">
            <a:avLst/>
          </a:prstGeom>
          <a:solidFill>
            <a:srgbClr val="0054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Times New Roman" pitchFamily="18" charset="0"/>
                <a:cs typeface="Times New Roman" pitchFamily="18" charset="0"/>
              </a:rPr>
              <a:t>Ifm_matrix_buf</a:t>
            </a:r>
            <a:endParaRPr lang="zh-CN" altLang="en-US" sz="1600" dirty="0">
              <a:solidFill>
                <a:schemeClr val="bg1"/>
              </a:solidFill>
              <a:latin typeface="Times New Roman" pitchFamily="18" charset="0"/>
              <a:cs typeface="Times New Roman" pitchFamily="18" charset="0"/>
            </a:endParaRPr>
          </a:p>
        </p:txBody>
      </p:sp>
      <p:sp>
        <p:nvSpPr>
          <p:cNvPr id="37" name="矩形 36">
            <a:extLst>
              <a:ext uri="{FF2B5EF4-FFF2-40B4-BE49-F238E27FC236}">
                <a16:creationId xmlns="" xmlns:a16="http://schemas.microsoft.com/office/drawing/2014/main" id="{DBFDC146-95AD-4F45-BFFD-991DE3D5EB30}"/>
              </a:ext>
            </a:extLst>
          </p:cNvPr>
          <p:cNvSpPr/>
          <p:nvPr/>
        </p:nvSpPr>
        <p:spPr>
          <a:xfrm>
            <a:off x="2643174" y="3929066"/>
            <a:ext cx="1500198" cy="357190"/>
          </a:xfrm>
          <a:prstGeom prst="rect">
            <a:avLst/>
          </a:prstGeom>
          <a:solidFill>
            <a:srgbClr val="0054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Times New Roman" pitchFamily="18" charset="0"/>
                <a:cs typeface="Times New Roman" pitchFamily="18" charset="0"/>
              </a:rPr>
              <a:t>Ifm_matrix_buf</a:t>
            </a:r>
            <a:endParaRPr lang="zh-CN" altLang="en-US" sz="1600" dirty="0">
              <a:solidFill>
                <a:schemeClr val="bg1"/>
              </a:solidFill>
              <a:latin typeface="Times New Roman" pitchFamily="18" charset="0"/>
              <a:cs typeface="Times New Roman" pitchFamily="18" charset="0"/>
            </a:endParaRPr>
          </a:p>
        </p:txBody>
      </p:sp>
      <p:sp>
        <p:nvSpPr>
          <p:cNvPr id="38" name="矩形 37">
            <a:extLst>
              <a:ext uri="{FF2B5EF4-FFF2-40B4-BE49-F238E27FC236}">
                <a16:creationId xmlns="" xmlns:a16="http://schemas.microsoft.com/office/drawing/2014/main" id="{8020DBAD-8E2F-40E3-AD4B-CC24F8000A47}"/>
              </a:ext>
            </a:extLst>
          </p:cNvPr>
          <p:cNvSpPr/>
          <p:nvPr/>
        </p:nvSpPr>
        <p:spPr>
          <a:xfrm>
            <a:off x="6072198" y="3714752"/>
            <a:ext cx="142876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itchFamily="18" charset="0"/>
                <a:cs typeface="Times New Roman" pitchFamily="18" charset="0"/>
              </a:rPr>
              <a:t>Img2col_ifm</a:t>
            </a:r>
            <a:endParaRPr lang="zh-CN" altLang="en-US" sz="1600" dirty="0">
              <a:latin typeface="Times New Roman" pitchFamily="18" charset="0"/>
              <a:cs typeface="Times New Roman" pitchFamily="18" charset="0"/>
            </a:endParaRPr>
          </a:p>
        </p:txBody>
      </p:sp>
      <p:sp>
        <p:nvSpPr>
          <p:cNvPr id="62" name="矩形 61">
            <a:extLst>
              <a:ext uri="{FF2B5EF4-FFF2-40B4-BE49-F238E27FC236}">
                <a16:creationId xmlns="" xmlns:a16="http://schemas.microsoft.com/office/drawing/2014/main" id="{8020DBAD-8E2F-40E3-AD4B-CC24F8000A47}"/>
              </a:ext>
            </a:extLst>
          </p:cNvPr>
          <p:cNvSpPr/>
          <p:nvPr/>
        </p:nvSpPr>
        <p:spPr>
          <a:xfrm>
            <a:off x="8001024" y="3714752"/>
            <a:ext cx="100013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itchFamily="18" charset="0"/>
                <a:cs typeface="Times New Roman" pitchFamily="18" charset="0"/>
              </a:rPr>
              <a:t>Ifm_buf</a:t>
            </a:r>
            <a:endParaRPr lang="zh-CN" altLang="en-US" sz="1600" dirty="0">
              <a:latin typeface="Times New Roman" pitchFamily="18" charset="0"/>
              <a:cs typeface="Times New Roman" pitchFamily="18" charset="0"/>
            </a:endParaRPr>
          </a:p>
        </p:txBody>
      </p:sp>
      <p:sp>
        <p:nvSpPr>
          <p:cNvPr id="63" name="箭头: 右 23">
            <a:extLst>
              <a:ext uri="{FF2B5EF4-FFF2-40B4-BE49-F238E27FC236}">
                <a16:creationId xmlns="" xmlns:a16="http://schemas.microsoft.com/office/drawing/2014/main" id="{8A412D14-CAF1-4434-9592-9F97E8E67079}"/>
              </a:ext>
            </a:extLst>
          </p:cNvPr>
          <p:cNvSpPr/>
          <p:nvPr/>
        </p:nvSpPr>
        <p:spPr>
          <a:xfrm rot="10800000">
            <a:off x="7572396" y="3857628"/>
            <a:ext cx="357190" cy="212231"/>
          </a:xfrm>
          <a:prstGeom prst="rightArrow">
            <a:avLst/>
          </a:prstGeom>
          <a:solidFill>
            <a:srgbClr val="0054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sp>
        <p:nvSpPr>
          <p:cNvPr id="65" name="箭头: 右 23">
            <a:extLst>
              <a:ext uri="{FF2B5EF4-FFF2-40B4-BE49-F238E27FC236}">
                <a16:creationId xmlns="" xmlns:a16="http://schemas.microsoft.com/office/drawing/2014/main" id="{8A412D14-CAF1-4434-9592-9F97E8E67079}"/>
              </a:ext>
            </a:extLst>
          </p:cNvPr>
          <p:cNvSpPr/>
          <p:nvPr/>
        </p:nvSpPr>
        <p:spPr>
          <a:xfrm rot="10800000">
            <a:off x="7572396" y="3286124"/>
            <a:ext cx="357190" cy="212231"/>
          </a:xfrm>
          <a:prstGeom prst="rightArrow">
            <a:avLst/>
          </a:prstGeom>
          <a:solidFill>
            <a:srgbClr val="0054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sp>
        <p:nvSpPr>
          <p:cNvPr id="68" name="箭头: 右 23">
            <a:extLst>
              <a:ext uri="{FF2B5EF4-FFF2-40B4-BE49-F238E27FC236}">
                <a16:creationId xmlns="" xmlns:a16="http://schemas.microsoft.com/office/drawing/2014/main" id="{8A412D14-CAF1-4434-9592-9F97E8E67079}"/>
              </a:ext>
            </a:extLst>
          </p:cNvPr>
          <p:cNvSpPr/>
          <p:nvPr/>
        </p:nvSpPr>
        <p:spPr>
          <a:xfrm rot="5400000">
            <a:off x="6571222" y="2787100"/>
            <a:ext cx="357190" cy="212231"/>
          </a:xfrm>
          <a:prstGeom prst="rightArrow">
            <a:avLst/>
          </a:prstGeom>
          <a:solidFill>
            <a:srgbClr val="0054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sp>
        <p:nvSpPr>
          <p:cNvPr id="69" name="箭头: 右 23">
            <a:extLst>
              <a:ext uri="{FF2B5EF4-FFF2-40B4-BE49-F238E27FC236}">
                <a16:creationId xmlns="" xmlns:a16="http://schemas.microsoft.com/office/drawing/2014/main" id="{8A412D14-CAF1-4434-9592-9F97E8E67079}"/>
              </a:ext>
            </a:extLst>
          </p:cNvPr>
          <p:cNvSpPr/>
          <p:nvPr/>
        </p:nvSpPr>
        <p:spPr>
          <a:xfrm rot="10800000">
            <a:off x="6357950" y="5214950"/>
            <a:ext cx="357190" cy="212231"/>
          </a:xfrm>
          <a:prstGeom prst="rightArrow">
            <a:avLst/>
          </a:prstGeom>
          <a:solidFill>
            <a:srgbClr val="0054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sp>
        <p:nvSpPr>
          <p:cNvPr id="70" name="箭头: 右 23">
            <a:extLst>
              <a:ext uri="{FF2B5EF4-FFF2-40B4-BE49-F238E27FC236}">
                <a16:creationId xmlns="" xmlns:a16="http://schemas.microsoft.com/office/drawing/2014/main" id="{8A412D14-CAF1-4434-9592-9F97E8E67079}"/>
              </a:ext>
            </a:extLst>
          </p:cNvPr>
          <p:cNvSpPr/>
          <p:nvPr/>
        </p:nvSpPr>
        <p:spPr>
          <a:xfrm rot="10800000">
            <a:off x="4286248" y="5214950"/>
            <a:ext cx="357190" cy="212231"/>
          </a:xfrm>
          <a:prstGeom prst="rightArrow">
            <a:avLst/>
          </a:prstGeom>
          <a:solidFill>
            <a:srgbClr val="0054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sp>
        <p:nvSpPr>
          <p:cNvPr id="71" name="矩形 70">
            <a:extLst>
              <a:ext uri="{FF2B5EF4-FFF2-40B4-BE49-F238E27FC236}">
                <a16:creationId xmlns="" xmlns:a16="http://schemas.microsoft.com/office/drawing/2014/main" id="{DBFDC146-95AD-4F45-BFFD-991DE3D5EB30}"/>
              </a:ext>
            </a:extLst>
          </p:cNvPr>
          <p:cNvSpPr/>
          <p:nvPr/>
        </p:nvSpPr>
        <p:spPr>
          <a:xfrm>
            <a:off x="4643438" y="3286124"/>
            <a:ext cx="1000132" cy="714380"/>
          </a:xfrm>
          <a:prstGeom prst="rect">
            <a:avLst/>
          </a:prstGeom>
          <a:solidFill>
            <a:srgbClr val="0054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Times New Roman" pitchFamily="18" charset="0"/>
                <a:cs typeface="Times New Roman" pitchFamily="18" charset="0"/>
              </a:rPr>
              <a:t>Arbitrator</a:t>
            </a:r>
            <a:endParaRPr lang="zh-CN" altLang="en-US" sz="1600" dirty="0">
              <a:solidFill>
                <a:schemeClr val="bg1"/>
              </a:solidFill>
              <a:latin typeface="Times New Roman" pitchFamily="18" charset="0"/>
              <a:cs typeface="Times New Roman" pitchFamily="18" charset="0"/>
            </a:endParaRPr>
          </a:p>
        </p:txBody>
      </p:sp>
      <p:cxnSp>
        <p:nvCxnSpPr>
          <p:cNvPr id="93" name="肘形连接符 92"/>
          <p:cNvCxnSpPr>
            <a:stCxn id="71" idx="1"/>
            <a:endCxn id="36" idx="3"/>
          </p:cNvCxnSpPr>
          <p:nvPr/>
        </p:nvCxnSpPr>
        <p:spPr bwMode="auto">
          <a:xfrm rot="10800000">
            <a:off x="4143372" y="3250406"/>
            <a:ext cx="500066" cy="392909"/>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95" name="肘形连接符 94"/>
          <p:cNvCxnSpPr>
            <a:stCxn id="71" idx="1"/>
            <a:endCxn id="45" idx="3"/>
          </p:cNvCxnSpPr>
          <p:nvPr/>
        </p:nvCxnSpPr>
        <p:spPr bwMode="auto">
          <a:xfrm rot="10800000" flipV="1">
            <a:off x="4143372" y="3643313"/>
            <a:ext cx="500066" cy="35719"/>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97" name="肘形连接符 96"/>
          <p:cNvCxnSpPr>
            <a:stCxn id="71" idx="1"/>
            <a:endCxn id="37" idx="3"/>
          </p:cNvCxnSpPr>
          <p:nvPr/>
        </p:nvCxnSpPr>
        <p:spPr bwMode="auto">
          <a:xfrm rot="10800000" flipV="1">
            <a:off x="4143372" y="3643313"/>
            <a:ext cx="500066" cy="464347"/>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99" name="肘形连接符 98"/>
          <p:cNvCxnSpPr>
            <a:stCxn id="42" idx="1"/>
            <a:endCxn id="71" idx="3"/>
          </p:cNvCxnSpPr>
          <p:nvPr/>
        </p:nvCxnSpPr>
        <p:spPr bwMode="auto">
          <a:xfrm rot="10800000" flipV="1">
            <a:off x="5643570" y="3393280"/>
            <a:ext cx="428628" cy="250033"/>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101" name="肘形连接符 100"/>
          <p:cNvCxnSpPr>
            <a:stCxn id="38" idx="1"/>
            <a:endCxn id="71" idx="3"/>
          </p:cNvCxnSpPr>
          <p:nvPr/>
        </p:nvCxnSpPr>
        <p:spPr bwMode="auto">
          <a:xfrm rot="10800000">
            <a:off x="5643570" y="3643315"/>
            <a:ext cx="428628" cy="321471"/>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sp>
        <p:nvSpPr>
          <p:cNvPr id="102" name="矩形 101">
            <a:extLst>
              <a:ext uri="{FF2B5EF4-FFF2-40B4-BE49-F238E27FC236}">
                <a16:creationId xmlns="" xmlns:a16="http://schemas.microsoft.com/office/drawing/2014/main" id="{DBFDC146-95AD-4F45-BFFD-991DE3D5EB30}"/>
              </a:ext>
            </a:extLst>
          </p:cNvPr>
          <p:cNvSpPr/>
          <p:nvPr/>
        </p:nvSpPr>
        <p:spPr>
          <a:xfrm>
            <a:off x="4572000" y="1785926"/>
            <a:ext cx="1214446" cy="7143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Ctrl Logic</a:t>
            </a:r>
            <a:endParaRPr lang="zh-CN" altLang="en-US" sz="1600" dirty="0">
              <a:solidFill>
                <a:schemeClr val="tx1"/>
              </a:solidFill>
              <a:latin typeface="Times New Roman" pitchFamily="18" charset="0"/>
              <a:cs typeface="Times New Roman" pitchFamily="18" charset="0"/>
            </a:endParaRPr>
          </a:p>
        </p:txBody>
      </p:sp>
      <p:cxnSp>
        <p:nvCxnSpPr>
          <p:cNvPr id="104" name="肘形连接符 103"/>
          <p:cNvCxnSpPr/>
          <p:nvPr/>
        </p:nvCxnSpPr>
        <p:spPr bwMode="auto">
          <a:xfrm rot="5400000" flipH="1" flipV="1">
            <a:off x="4537075" y="2892421"/>
            <a:ext cx="785818"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108" name="肘形连接符 107"/>
          <p:cNvCxnSpPr/>
          <p:nvPr/>
        </p:nvCxnSpPr>
        <p:spPr bwMode="auto">
          <a:xfrm rot="5400000">
            <a:off x="4965703" y="2892421"/>
            <a:ext cx="785818"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109" name="矩形 108">
            <a:extLst>
              <a:ext uri="{FF2B5EF4-FFF2-40B4-BE49-F238E27FC236}">
                <a16:creationId xmlns="" xmlns:a16="http://schemas.microsoft.com/office/drawing/2014/main" id="{DBFDC146-95AD-4F45-BFFD-991DE3D5EB30}"/>
              </a:ext>
            </a:extLst>
          </p:cNvPr>
          <p:cNvSpPr/>
          <p:nvPr/>
        </p:nvSpPr>
        <p:spPr>
          <a:xfrm>
            <a:off x="1643042" y="4000504"/>
            <a:ext cx="857256" cy="571504"/>
          </a:xfrm>
          <a:prstGeom prst="rect">
            <a:avLst/>
          </a:prstGeom>
          <a:solidFill>
            <a:srgbClr val="0054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Times New Roman" pitchFamily="18" charset="0"/>
                <a:cs typeface="Times New Roman" pitchFamily="18" charset="0"/>
              </a:rPr>
              <a:t>Matrix Fetcher</a:t>
            </a:r>
            <a:endParaRPr lang="zh-CN" altLang="en-US" sz="1600" dirty="0">
              <a:solidFill>
                <a:schemeClr val="bg1"/>
              </a:solidFill>
              <a:latin typeface="Times New Roman" pitchFamily="18" charset="0"/>
              <a:cs typeface="Times New Roman" pitchFamily="18" charset="0"/>
            </a:endParaRPr>
          </a:p>
        </p:txBody>
      </p:sp>
      <p:cxnSp>
        <p:nvCxnSpPr>
          <p:cNvPr id="116" name="形状 115"/>
          <p:cNvCxnSpPr>
            <a:stCxn id="36" idx="1"/>
            <a:endCxn id="109" idx="0"/>
          </p:cNvCxnSpPr>
          <p:nvPr/>
        </p:nvCxnSpPr>
        <p:spPr bwMode="auto">
          <a:xfrm rot="10800000" flipV="1">
            <a:off x="2071670" y="3250404"/>
            <a:ext cx="571504" cy="750099"/>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118" name="形状 117"/>
          <p:cNvCxnSpPr>
            <a:stCxn id="45" idx="1"/>
            <a:endCxn id="109" idx="0"/>
          </p:cNvCxnSpPr>
          <p:nvPr/>
        </p:nvCxnSpPr>
        <p:spPr bwMode="auto">
          <a:xfrm rot="10800000" flipV="1">
            <a:off x="2071670" y="3679032"/>
            <a:ext cx="571504" cy="321471"/>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120" name="肘形连接符 119"/>
          <p:cNvCxnSpPr>
            <a:stCxn id="37" idx="1"/>
            <a:endCxn id="109" idx="3"/>
          </p:cNvCxnSpPr>
          <p:nvPr/>
        </p:nvCxnSpPr>
        <p:spPr bwMode="auto">
          <a:xfrm rot="10800000" flipV="1">
            <a:off x="2500298" y="4107660"/>
            <a:ext cx="142876" cy="178595"/>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122" name="形状 121"/>
          <p:cNvCxnSpPr>
            <a:stCxn id="47" idx="1"/>
            <a:endCxn id="109" idx="2"/>
          </p:cNvCxnSpPr>
          <p:nvPr/>
        </p:nvCxnSpPr>
        <p:spPr bwMode="auto">
          <a:xfrm rot="10800000">
            <a:off x="2071670" y="4572008"/>
            <a:ext cx="571504" cy="760916"/>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128" name="肘形连接符 127"/>
          <p:cNvCxnSpPr>
            <a:stCxn id="109" idx="1"/>
            <a:endCxn id="40" idx="5"/>
          </p:cNvCxnSpPr>
          <p:nvPr/>
        </p:nvCxnSpPr>
        <p:spPr bwMode="auto">
          <a:xfrm rot="10800000">
            <a:off x="1428728" y="4125522"/>
            <a:ext cx="214315" cy="160735"/>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 xmlns:p14="http://schemas.microsoft.com/office/powerpoint/2010/main" val="3173032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timg - 副本.jpg"/>
          <p:cNvPicPr>
            <a:picLocks noChangeAspect="1"/>
          </p:cNvPicPr>
          <p:nvPr/>
        </p:nvPicPr>
        <p:blipFill>
          <a:blip r:embed="rId2"/>
          <a:stretch>
            <a:fillRect/>
          </a:stretch>
        </p:blipFill>
        <p:spPr>
          <a:xfrm>
            <a:off x="6413500" y="5643578"/>
            <a:ext cx="2730500" cy="1003300"/>
          </a:xfrm>
          <a:prstGeom prst="rect">
            <a:avLst/>
          </a:prstGeom>
        </p:spPr>
      </p:pic>
      <p:sp>
        <p:nvSpPr>
          <p:cNvPr id="4" name="灯片编号占位符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2371157-B6BF-4AAF-AEB4-83CAC59A8907}" type="slidenum">
              <a:rPr kumimoji="0" lang="de-DE" sz="1400" b="0" i="0" u="none" strike="noStrike" kern="1200" cap="none" spc="0" normalizeH="0" baseline="0" noProof="0" smtClean="0">
                <a:ln>
                  <a:noFill/>
                </a:ln>
                <a:solidFill>
                  <a:prstClr val="white"/>
                </a:solidFill>
                <a:effectLst/>
                <a:uLnTx/>
                <a:uFillTx/>
                <a:latin typeface="Times New Roman" pitchFamily="18" charset="0"/>
                <a:cs typeface="Times New Roman" pitchFamily="18" charset="0"/>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de-DE" sz="1400" b="0" i="0" u="none" strike="noStrike" kern="1200" cap="none" spc="0" normalizeH="0" baseline="0" noProof="0">
              <a:ln>
                <a:noFill/>
              </a:ln>
              <a:solidFill>
                <a:srgbClr val="D3D9DD"/>
              </a:solidFill>
              <a:effectLst/>
              <a:uLnTx/>
              <a:uFillTx/>
              <a:latin typeface="Times New Roman" pitchFamily="18" charset="0"/>
              <a:cs typeface="Times New Roman" pitchFamily="18" charset="0"/>
            </a:endParaRPr>
          </a:p>
        </p:txBody>
      </p:sp>
      <p:pic>
        <p:nvPicPr>
          <p:cNvPr id="8" name="图片 7" descr="6.jpg"/>
          <p:cNvPicPr>
            <a:picLocks noChangeAspect="1"/>
          </p:cNvPicPr>
          <p:nvPr/>
        </p:nvPicPr>
        <p:blipFill>
          <a:blip r:embed="rId3" cstate="print"/>
          <a:stretch>
            <a:fillRect/>
          </a:stretch>
        </p:blipFill>
        <p:spPr>
          <a:xfrm>
            <a:off x="8699516" y="6357958"/>
            <a:ext cx="400043" cy="389158"/>
          </a:xfrm>
          <a:prstGeom prst="rect">
            <a:avLst/>
          </a:prstGeom>
        </p:spPr>
      </p:pic>
      <p:sp>
        <p:nvSpPr>
          <p:cNvPr id="29" name="TextBox 28"/>
          <p:cNvSpPr txBox="1"/>
          <p:nvPr/>
        </p:nvSpPr>
        <p:spPr>
          <a:xfrm>
            <a:off x="285720" y="214290"/>
            <a:ext cx="5643602" cy="584775"/>
          </a:xfrm>
          <a:prstGeom prst="rect">
            <a:avLst/>
          </a:prstGeom>
          <a:noFill/>
        </p:spPr>
        <p:txBody>
          <a:bodyPr wrap="square" rtlCol="0">
            <a:spAutoFit/>
          </a:bodyPr>
          <a:lstStyle/>
          <a:p>
            <a:pPr lvl="0">
              <a:defRPr/>
            </a:pPr>
            <a:r>
              <a:rPr kumimoji="0" lang="en-US" altLang="zh-CN" sz="3200" b="1" i="0" u="none" strike="noStrike" kern="1200" cap="none" spc="0" normalizeH="0" baseline="0" noProof="0" dirty="0" smtClean="0">
                <a:ln>
                  <a:noFill/>
                </a:ln>
                <a:solidFill>
                  <a:srgbClr val="00549F"/>
                </a:solidFill>
                <a:effectLst/>
                <a:uLnTx/>
                <a:uFillTx/>
                <a:latin typeface="Times New Roman" pitchFamily="18" charset="0"/>
                <a:ea typeface="黑体" panose="02010609060101010101" pitchFamily="49" charset="-122"/>
                <a:cs typeface="Times New Roman" pitchFamily="18" charset="0"/>
              </a:rPr>
              <a:t>Simulation</a:t>
            </a:r>
            <a:r>
              <a:rPr kumimoji="0" lang="en-US" altLang="zh-CN" sz="3200" b="1" i="0" u="none" strike="noStrike" kern="1200" cap="none" spc="0" normalizeH="0" noProof="0" dirty="0" smtClean="0">
                <a:ln>
                  <a:noFill/>
                </a:ln>
                <a:solidFill>
                  <a:srgbClr val="00549F"/>
                </a:solidFill>
                <a:effectLst/>
                <a:uLnTx/>
                <a:uFillTx/>
                <a:latin typeface="Times New Roman" pitchFamily="18" charset="0"/>
                <a:ea typeface="黑体" panose="02010609060101010101" pitchFamily="49" charset="-122"/>
                <a:cs typeface="Times New Roman" pitchFamily="18" charset="0"/>
              </a:rPr>
              <a:t> result</a:t>
            </a:r>
            <a:endParaRPr kumimoji="0" lang="zh-CN" altLang="en-US" sz="3200" b="1" i="0" u="none" strike="noStrike" kern="1200" cap="none" spc="0" normalizeH="0" baseline="0" noProof="0" dirty="0">
              <a:ln>
                <a:noFill/>
              </a:ln>
              <a:solidFill>
                <a:srgbClr val="00549F"/>
              </a:solidFill>
              <a:effectLst/>
              <a:uLnTx/>
              <a:uFillTx/>
              <a:latin typeface="Times New Roman" pitchFamily="18" charset="0"/>
              <a:ea typeface="黑体" panose="02010609060101010101" pitchFamily="49" charset="-122"/>
              <a:cs typeface="Times New Roman" pitchFamily="18" charset="0"/>
            </a:endParaRPr>
          </a:p>
        </p:txBody>
      </p:sp>
      <p:sp>
        <p:nvSpPr>
          <p:cNvPr id="5" name="矩形 4">
            <a:extLst>
              <a:ext uri="{FF2B5EF4-FFF2-40B4-BE49-F238E27FC236}">
                <a16:creationId xmlns:a16="http://schemas.microsoft.com/office/drawing/2014/main" xmlns="" id="{31D8F1C0-50AC-4859-8EE2-FB342EB70CD2}"/>
              </a:ext>
            </a:extLst>
          </p:cNvPr>
          <p:cNvSpPr/>
          <p:nvPr/>
        </p:nvSpPr>
        <p:spPr>
          <a:xfrm>
            <a:off x="1428728" y="4857760"/>
            <a:ext cx="7344816" cy="461665"/>
          </a:xfrm>
          <a:prstGeom prst="rect">
            <a:avLst/>
          </a:prstGeom>
        </p:spPr>
        <p:txBody>
          <a:bodyPr wrap="square">
            <a:spAutoFit/>
          </a:bodyPr>
          <a:lstStyle/>
          <a:p>
            <a:r>
              <a:rPr lang="zh-CN" altLang="en-US" sz="2400" dirty="0" smtClean="0">
                <a:latin typeface="微软雅黑" pitchFamily="34" charset="-122"/>
                <a:ea typeface="微软雅黑" pitchFamily="34" charset="-122"/>
                <a:cs typeface="Times New Roman" panose="02020603050405020304" pitchFamily="18" charset="0"/>
              </a:rPr>
              <a:t>轮流到</a:t>
            </a:r>
            <a:r>
              <a:rPr lang="en-US" altLang="zh-CN" sz="2400" dirty="0" smtClean="0">
                <a:latin typeface="微软雅黑" pitchFamily="34" charset="-122"/>
                <a:ea typeface="微软雅黑" pitchFamily="34" charset="-122"/>
                <a:cs typeface="Times New Roman" panose="02020603050405020304" pitchFamily="18" charset="0"/>
              </a:rPr>
              <a:t>3</a:t>
            </a:r>
            <a:r>
              <a:rPr lang="zh-CN" altLang="en-US" sz="2400" dirty="0" smtClean="0">
                <a:latin typeface="微软雅黑" pitchFamily="34" charset="-122"/>
                <a:ea typeface="微软雅黑" pitchFamily="34" charset="-122"/>
                <a:cs typeface="Times New Roman" panose="02020603050405020304" pitchFamily="18" charset="0"/>
              </a:rPr>
              <a:t>个 </a:t>
            </a:r>
            <a:r>
              <a:rPr lang="en-US" altLang="zh-CN" sz="2400" dirty="0" smtClean="0">
                <a:latin typeface="微软雅黑" pitchFamily="34" charset="-122"/>
                <a:ea typeface="微软雅黑" pitchFamily="34" charset="-122"/>
                <a:cs typeface="Times New Roman" panose="02020603050405020304" pitchFamily="18" charset="0"/>
              </a:rPr>
              <a:t>ifm_matrix_buf </a:t>
            </a:r>
            <a:r>
              <a:rPr lang="zh-CN" altLang="en-US" sz="2400" dirty="0" smtClean="0">
                <a:latin typeface="微软雅黑" pitchFamily="34" charset="-122"/>
                <a:ea typeface="微软雅黑" pitchFamily="34" charset="-122"/>
                <a:cs typeface="Times New Roman" panose="02020603050405020304" pitchFamily="18" charset="0"/>
              </a:rPr>
              <a:t>中取数据。</a:t>
            </a:r>
            <a:endParaRPr lang="zh-CN" altLang="en-US" sz="2400" dirty="0">
              <a:latin typeface="微软雅黑" pitchFamily="34" charset="-122"/>
              <a:ea typeface="微软雅黑" pitchFamily="34" charset="-122"/>
              <a:cs typeface="Times New Roman" panose="02020603050405020304" pitchFamily="18" charset="0"/>
            </a:endParaRPr>
          </a:p>
        </p:txBody>
      </p:sp>
      <p:pic>
        <p:nvPicPr>
          <p:cNvPr id="1026" name="Picture 2"/>
          <p:cNvPicPr>
            <a:picLocks noChangeAspect="1" noChangeArrowheads="1"/>
          </p:cNvPicPr>
          <p:nvPr/>
        </p:nvPicPr>
        <p:blipFill>
          <a:blip r:embed="rId4"/>
          <a:srcRect/>
          <a:stretch>
            <a:fillRect/>
          </a:stretch>
        </p:blipFill>
        <p:spPr bwMode="auto">
          <a:xfrm>
            <a:off x="1000100" y="2143116"/>
            <a:ext cx="6956681" cy="2071702"/>
          </a:xfrm>
          <a:prstGeom prst="rect">
            <a:avLst/>
          </a:prstGeom>
          <a:noFill/>
          <a:ln w="9525">
            <a:noFill/>
            <a:miter lim="800000"/>
            <a:headEnd/>
            <a:tailEnd/>
          </a:ln>
          <a:effectLst/>
        </p:spPr>
      </p:pic>
    </p:spTree>
    <p:extLst>
      <p:ext uri="{BB962C8B-B14F-4D97-AF65-F5344CB8AC3E}">
        <p14:creationId xmlns:p14="http://schemas.microsoft.com/office/powerpoint/2010/main" xmlns="" val="756227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timg - 副本.jpg"/>
          <p:cNvPicPr>
            <a:picLocks noChangeAspect="1"/>
          </p:cNvPicPr>
          <p:nvPr/>
        </p:nvPicPr>
        <p:blipFill>
          <a:blip r:embed="rId2"/>
          <a:stretch>
            <a:fillRect/>
          </a:stretch>
        </p:blipFill>
        <p:spPr>
          <a:xfrm>
            <a:off x="6413500" y="5643578"/>
            <a:ext cx="2730500" cy="1003300"/>
          </a:xfrm>
          <a:prstGeom prst="rect">
            <a:avLst/>
          </a:prstGeom>
        </p:spPr>
      </p:pic>
      <p:sp>
        <p:nvSpPr>
          <p:cNvPr id="4" name="灯片编号占位符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2371157-B6BF-4AAF-AEB4-83CAC59A8907}" type="slidenum">
              <a:rPr kumimoji="0" lang="de-DE" sz="1400" b="0" i="0" u="none" strike="noStrike" kern="1200" cap="none" spc="0" normalizeH="0" baseline="0" noProof="0" smtClean="0">
                <a:ln>
                  <a:noFill/>
                </a:ln>
                <a:solidFill>
                  <a:prstClr val="white"/>
                </a:solidFill>
                <a:effectLst/>
                <a:uLnTx/>
                <a:uFillTx/>
                <a:latin typeface="Times New Roman" pitchFamily="18" charset="0"/>
                <a:cs typeface="Times New Roman" pitchFamily="18" charset="0"/>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de-DE" sz="1400" b="0" i="0" u="none" strike="noStrike" kern="1200" cap="none" spc="0" normalizeH="0" baseline="0" noProof="0">
              <a:ln>
                <a:noFill/>
              </a:ln>
              <a:solidFill>
                <a:srgbClr val="D3D9DD"/>
              </a:solidFill>
              <a:effectLst/>
              <a:uLnTx/>
              <a:uFillTx/>
              <a:latin typeface="Times New Roman" pitchFamily="18" charset="0"/>
              <a:cs typeface="Times New Roman" pitchFamily="18" charset="0"/>
            </a:endParaRPr>
          </a:p>
        </p:txBody>
      </p:sp>
      <p:pic>
        <p:nvPicPr>
          <p:cNvPr id="8" name="图片 7" descr="6.jpg"/>
          <p:cNvPicPr>
            <a:picLocks noChangeAspect="1"/>
          </p:cNvPicPr>
          <p:nvPr/>
        </p:nvPicPr>
        <p:blipFill>
          <a:blip r:embed="rId3" cstate="print"/>
          <a:stretch>
            <a:fillRect/>
          </a:stretch>
        </p:blipFill>
        <p:spPr>
          <a:xfrm>
            <a:off x="8699516" y="6357958"/>
            <a:ext cx="400043" cy="389158"/>
          </a:xfrm>
          <a:prstGeom prst="rect">
            <a:avLst/>
          </a:prstGeom>
        </p:spPr>
      </p:pic>
      <p:sp>
        <p:nvSpPr>
          <p:cNvPr id="29" name="TextBox 28"/>
          <p:cNvSpPr txBox="1"/>
          <p:nvPr/>
        </p:nvSpPr>
        <p:spPr>
          <a:xfrm>
            <a:off x="285720" y="214290"/>
            <a:ext cx="5643602" cy="584775"/>
          </a:xfrm>
          <a:prstGeom prst="rect">
            <a:avLst/>
          </a:prstGeom>
          <a:noFill/>
        </p:spPr>
        <p:txBody>
          <a:bodyPr wrap="square" rtlCol="0">
            <a:spAutoFit/>
          </a:bodyPr>
          <a:lstStyle/>
          <a:p>
            <a:pPr lvl="0">
              <a:defRPr/>
            </a:pPr>
            <a:r>
              <a:rPr kumimoji="0" lang="en-US" altLang="zh-CN" sz="3200" b="1" i="0" u="none" strike="noStrike" kern="1200" cap="none" spc="0" normalizeH="0" baseline="0" noProof="0" dirty="0" smtClean="0">
                <a:ln>
                  <a:noFill/>
                </a:ln>
                <a:solidFill>
                  <a:srgbClr val="00549F"/>
                </a:solidFill>
                <a:effectLst/>
                <a:uLnTx/>
                <a:uFillTx/>
                <a:latin typeface="Times New Roman" pitchFamily="18" charset="0"/>
                <a:ea typeface="黑体" panose="02010609060101010101" pitchFamily="49" charset="-122"/>
                <a:cs typeface="Times New Roman" pitchFamily="18" charset="0"/>
              </a:rPr>
              <a:t>Simulation</a:t>
            </a:r>
            <a:r>
              <a:rPr kumimoji="0" lang="en-US" altLang="zh-CN" sz="3200" b="1" i="0" u="none" strike="noStrike" kern="1200" cap="none" spc="0" normalizeH="0" noProof="0" dirty="0" smtClean="0">
                <a:ln>
                  <a:noFill/>
                </a:ln>
                <a:solidFill>
                  <a:srgbClr val="00549F"/>
                </a:solidFill>
                <a:effectLst/>
                <a:uLnTx/>
                <a:uFillTx/>
                <a:latin typeface="Times New Roman" pitchFamily="18" charset="0"/>
                <a:ea typeface="黑体" panose="02010609060101010101" pitchFamily="49" charset="-122"/>
                <a:cs typeface="Times New Roman" pitchFamily="18" charset="0"/>
              </a:rPr>
              <a:t> result</a:t>
            </a:r>
            <a:endParaRPr kumimoji="0" lang="zh-CN" altLang="en-US" sz="3200" b="1" i="0" u="none" strike="noStrike" kern="1200" cap="none" spc="0" normalizeH="0" baseline="0" noProof="0" dirty="0">
              <a:ln>
                <a:noFill/>
              </a:ln>
              <a:solidFill>
                <a:srgbClr val="00549F"/>
              </a:solidFill>
              <a:effectLst/>
              <a:uLnTx/>
              <a:uFillTx/>
              <a:latin typeface="Times New Roman" pitchFamily="18" charset="0"/>
              <a:ea typeface="黑体" panose="02010609060101010101" pitchFamily="49" charset="-122"/>
              <a:cs typeface="Times New Roman" pitchFamily="18" charset="0"/>
            </a:endParaRPr>
          </a:p>
        </p:txBody>
      </p:sp>
      <p:sp>
        <p:nvSpPr>
          <p:cNvPr id="5" name="矩形 4">
            <a:extLst>
              <a:ext uri="{FF2B5EF4-FFF2-40B4-BE49-F238E27FC236}">
                <a16:creationId xmlns:a16="http://schemas.microsoft.com/office/drawing/2014/main" xmlns="" id="{31D8F1C0-50AC-4859-8EE2-FB342EB70CD2}"/>
              </a:ext>
            </a:extLst>
          </p:cNvPr>
          <p:cNvSpPr/>
          <p:nvPr/>
        </p:nvSpPr>
        <p:spPr>
          <a:xfrm>
            <a:off x="1142976" y="4857760"/>
            <a:ext cx="7344816" cy="1569660"/>
          </a:xfrm>
          <a:prstGeom prst="rect">
            <a:avLst/>
          </a:prstGeom>
        </p:spPr>
        <p:txBody>
          <a:bodyPr wrap="square">
            <a:spAutoFit/>
          </a:bodyPr>
          <a:lstStyle/>
          <a:p>
            <a:pPr indent="457200"/>
            <a:r>
              <a:rPr lang="zh-CN" altLang="en-US" sz="2400" dirty="0" smtClean="0">
                <a:latin typeface="微软雅黑" pitchFamily="34" charset="-122"/>
                <a:ea typeface="微软雅黑" pitchFamily="34" charset="-122"/>
                <a:cs typeface="Times New Roman" panose="02020603050405020304" pitchFamily="18" charset="0"/>
              </a:rPr>
              <a:t>两</a:t>
            </a:r>
            <a:r>
              <a:rPr lang="zh-CN" altLang="en-US" sz="2400" dirty="0" smtClean="0">
                <a:latin typeface="微软雅黑" pitchFamily="34" charset="-122"/>
                <a:ea typeface="微软雅黑" pitchFamily="34" charset="-122"/>
                <a:cs typeface="Times New Roman" panose="02020603050405020304" pitchFamily="18" charset="0"/>
              </a:rPr>
              <a:t>个</a:t>
            </a:r>
            <a:r>
              <a:rPr lang="en-US" altLang="zh-CN" sz="2400" dirty="0" smtClean="0">
                <a:latin typeface="微软雅黑" pitchFamily="34" charset="-122"/>
                <a:ea typeface="微软雅黑" pitchFamily="34" charset="-122"/>
                <a:cs typeface="Times New Roman" panose="02020603050405020304" pitchFamily="18" charset="0"/>
              </a:rPr>
              <a:t>img2col_ifm</a:t>
            </a:r>
            <a:r>
              <a:rPr lang="zh-CN" altLang="en-US" sz="2400" dirty="0" smtClean="0">
                <a:latin typeface="微软雅黑" pitchFamily="34" charset="-122"/>
                <a:ea typeface="微软雅黑" pitchFamily="34" charset="-122"/>
                <a:cs typeface="Times New Roman" panose="02020603050405020304" pitchFamily="18" charset="0"/>
              </a:rPr>
              <a:t>模块轮流工作，输出数据</a:t>
            </a:r>
            <a:r>
              <a:rPr lang="zh-CN" altLang="en-US" sz="2400" dirty="0" smtClean="0">
                <a:latin typeface="微软雅黑" pitchFamily="34" charset="-122"/>
                <a:ea typeface="微软雅黑" pitchFamily="34" charset="-122"/>
                <a:cs typeface="Times New Roman" panose="02020603050405020304" pitchFamily="18" charset="0"/>
              </a:rPr>
              <a:t>到</a:t>
            </a:r>
            <a:r>
              <a:rPr lang="zh-CN" altLang="en-US" sz="2400" dirty="0" smtClean="0">
                <a:latin typeface="微软雅黑" pitchFamily="34" charset="-122"/>
                <a:ea typeface="微软雅黑" pitchFamily="34" charset="-122"/>
                <a:cs typeface="Times New Roman" panose="02020603050405020304" pitchFamily="18" charset="0"/>
              </a:rPr>
              <a:t>空的</a:t>
            </a:r>
            <a:r>
              <a:rPr lang="zh-CN" altLang="en-US" sz="2400" dirty="0" smtClean="0">
                <a:latin typeface="微软雅黑" pitchFamily="34" charset="-122"/>
                <a:ea typeface="微软雅黑" pitchFamily="34" charset="-122"/>
                <a:cs typeface="Times New Roman" panose="02020603050405020304" pitchFamily="18" charset="0"/>
              </a:rPr>
              <a:t> </a:t>
            </a:r>
            <a:r>
              <a:rPr lang="en-US" altLang="zh-CN" sz="2400" dirty="0" smtClean="0">
                <a:latin typeface="微软雅黑" pitchFamily="34" charset="-122"/>
                <a:ea typeface="微软雅黑" pitchFamily="34" charset="-122"/>
                <a:cs typeface="Times New Roman" panose="02020603050405020304" pitchFamily="18" charset="0"/>
              </a:rPr>
              <a:t>ifm_matrix_buf </a:t>
            </a:r>
            <a:r>
              <a:rPr lang="zh-CN" altLang="en-US" sz="2400" dirty="0" smtClean="0">
                <a:latin typeface="微软雅黑" pitchFamily="34" charset="-122"/>
                <a:ea typeface="微软雅黑" pitchFamily="34" charset="-122"/>
                <a:cs typeface="Times New Roman" panose="02020603050405020304" pitchFamily="18" charset="0"/>
              </a:rPr>
              <a:t>中。</a:t>
            </a:r>
            <a:endParaRPr lang="en-US" altLang="zh-CN" sz="2400" dirty="0" smtClean="0">
              <a:latin typeface="微软雅黑" pitchFamily="34" charset="-122"/>
              <a:ea typeface="微软雅黑" pitchFamily="34" charset="-122"/>
              <a:cs typeface="Times New Roman" panose="02020603050405020304" pitchFamily="18" charset="0"/>
            </a:endParaRPr>
          </a:p>
          <a:p>
            <a:pPr indent="457200"/>
            <a:r>
              <a:rPr lang="zh-CN" altLang="en-US" sz="2400" dirty="0" smtClean="0">
                <a:latin typeface="微软雅黑" pitchFamily="34" charset="-122"/>
                <a:ea typeface="微软雅黑" pitchFamily="34" charset="-122"/>
                <a:cs typeface="Times New Roman" panose="02020603050405020304" pitchFamily="18" charset="0"/>
              </a:rPr>
              <a:t>可以发现，每一个时刻都有</a:t>
            </a:r>
            <a:r>
              <a:rPr lang="en-US" altLang="zh-CN" sz="2400" dirty="0" smtClean="0">
                <a:latin typeface="微软雅黑" pitchFamily="34" charset="-122"/>
                <a:ea typeface="微软雅黑" pitchFamily="34" charset="-122"/>
                <a:cs typeface="Times New Roman" panose="02020603050405020304" pitchFamily="18" charset="0"/>
              </a:rPr>
              <a:t>buffer</a:t>
            </a:r>
            <a:r>
              <a:rPr lang="zh-CN" altLang="en-US" sz="2400" dirty="0" smtClean="0">
                <a:latin typeface="微软雅黑" pitchFamily="34" charset="-122"/>
                <a:ea typeface="微软雅黑" pitchFamily="34" charset="-122"/>
                <a:cs typeface="Times New Roman" panose="02020603050405020304" pitchFamily="18" charset="0"/>
              </a:rPr>
              <a:t>是空的，所以</a:t>
            </a:r>
            <a:r>
              <a:rPr lang="en-US" altLang="zh-CN" sz="2400" dirty="0" smtClean="0">
                <a:latin typeface="微软雅黑" pitchFamily="34" charset="-122"/>
                <a:ea typeface="微软雅黑" pitchFamily="34" charset="-122"/>
                <a:cs typeface="Times New Roman" panose="02020603050405020304" pitchFamily="18" charset="0"/>
              </a:rPr>
              <a:t>img2col_ifm</a:t>
            </a:r>
            <a:r>
              <a:rPr lang="zh-CN" altLang="en-US" sz="2400" dirty="0" smtClean="0">
                <a:latin typeface="微软雅黑" pitchFamily="34" charset="-122"/>
                <a:ea typeface="微软雅黑" pitchFamily="34" charset="-122"/>
                <a:cs typeface="Times New Roman" panose="02020603050405020304" pitchFamily="18" charset="0"/>
              </a:rPr>
              <a:t>单元不会休息，几乎一直在工作。</a:t>
            </a:r>
            <a:endParaRPr lang="zh-CN" altLang="en-US" sz="2400" dirty="0">
              <a:latin typeface="微软雅黑" pitchFamily="34" charset="-122"/>
              <a:ea typeface="微软雅黑" pitchFamily="34" charset="-122"/>
              <a:cs typeface="Times New Roman" panose="02020603050405020304" pitchFamily="18" charset="0"/>
            </a:endParaRPr>
          </a:p>
        </p:txBody>
      </p:sp>
      <p:pic>
        <p:nvPicPr>
          <p:cNvPr id="2050" name="Picture 2"/>
          <p:cNvPicPr>
            <a:picLocks noChangeAspect="1" noChangeArrowheads="1"/>
          </p:cNvPicPr>
          <p:nvPr/>
        </p:nvPicPr>
        <p:blipFill>
          <a:blip r:embed="rId4"/>
          <a:srcRect/>
          <a:stretch>
            <a:fillRect/>
          </a:stretch>
        </p:blipFill>
        <p:spPr bwMode="auto">
          <a:xfrm>
            <a:off x="1214414" y="1785926"/>
            <a:ext cx="7038371" cy="2714644"/>
          </a:xfrm>
          <a:prstGeom prst="rect">
            <a:avLst/>
          </a:prstGeom>
          <a:noFill/>
          <a:ln w="9525">
            <a:noFill/>
            <a:miter lim="800000"/>
            <a:headEnd/>
            <a:tailEnd/>
          </a:ln>
          <a:effectLst/>
        </p:spPr>
      </p:pic>
    </p:spTree>
    <p:extLst>
      <p:ext uri="{BB962C8B-B14F-4D97-AF65-F5344CB8AC3E}">
        <p14:creationId xmlns:p14="http://schemas.microsoft.com/office/powerpoint/2010/main" xmlns="" val="756227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timg - 副本.jpg"/>
          <p:cNvPicPr>
            <a:picLocks noChangeAspect="1"/>
          </p:cNvPicPr>
          <p:nvPr/>
        </p:nvPicPr>
        <p:blipFill>
          <a:blip r:embed="rId2"/>
          <a:stretch>
            <a:fillRect/>
          </a:stretch>
        </p:blipFill>
        <p:spPr>
          <a:xfrm>
            <a:off x="6413500" y="5643578"/>
            <a:ext cx="2730500" cy="1003300"/>
          </a:xfrm>
          <a:prstGeom prst="rect">
            <a:avLst/>
          </a:prstGeom>
        </p:spPr>
      </p:pic>
      <p:sp>
        <p:nvSpPr>
          <p:cNvPr id="4" name="灯片编号占位符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2371157-B6BF-4AAF-AEB4-83CAC59A8907}" type="slidenum">
              <a:rPr kumimoji="0" lang="de-DE" sz="1400" b="0" i="0" u="none" strike="noStrike" kern="1200" cap="none" spc="0" normalizeH="0" baseline="0" noProof="0" smtClean="0">
                <a:ln>
                  <a:noFill/>
                </a:ln>
                <a:solidFill>
                  <a:prstClr val="white"/>
                </a:solidFill>
                <a:effectLst/>
                <a:uLnTx/>
                <a:uFillTx/>
                <a:latin typeface="Times New Roman" pitchFamily="18" charset="0"/>
                <a:cs typeface="Times New Roman" pitchFamily="18" charset="0"/>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de-DE" sz="1400" b="0" i="0" u="none" strike="noStrike" kern="1200" cap="none" spc="0" normalizeH="0" baseline="0" noProof="0">
              <a:ln>
                <a:noFill/>
              </a:ln>
              <a:solidFill>
                <a:srgbClr val="D3D9DD"/>
              </a:solidFill>
              <a:effectLst/>
              <a:uLnTx/>
              <a:uFillTx/>
              <a:latin typeface="Times New Roman" pitchFamily="18" charset="0"/>
              <a:cs typeface="Times New Roman" pitchFamily="18" charset="0"/>
            </a:endParaRPr>
          </a:p>
        </p:txBody>
      </p:sp>
      <p:pic>
        <p:nvPicPr>
          <p:cNvPr id="8" name="图片 7" descr="6.jpg"/>
          <p:cNvPicPr>
            <a:picLocks noChangeAspect="1"/>
          </p:cNvPicPr>
          <p:nvPr/>
        </p:nvPicPr>
        <p:blipFill>
          <a:blip r:embed="rId3" cstate="print"/>
          <a:stretch>
            <a:fillRect/>
          </a:stretch>
        </p:blipFill>
        <p:spPr>
          <a:xfrm>
            <a:off x="8699516" y="6357958"/>
            <a:ext cx="400043" cy="389158"/>
          </a:xfrm>
          <a:prstGeom prst="rect">
            <a:avLst/>
          </a:prstGeom>
        </p:spPr>
      </p:pic>
      <p:sp>
        <p:nvSpPr>
          <p:cNvPr id="29" name="TextBox 28"/>
          <p:cNvSpPr txBox="1"/>
          <p:nvPr/>
        </p:nvSpPr>
        <p:spPr>
          <a:xfrm>
            <a:off x="285720" y="214290"/>
            <a:ext cx="5643602" cy="584775"/>
          </a:xfrm>
          <a:prstGeom prst="rect">
            <a:avLst/>
          </a:prstGeom>
          <a:noFill/>
        </p:spPr>
        <p:txBody>
          <a:bodyPr wrap="square" rtlCol="0">
            <a:spAutoFit/>
          </a:bodyPr>
          <a:lstStyle/>
          <a:p>
            <a:pPr lvl="0">
              <a:defRPr/>
            </a:pPr>
            <a:r>
              <a:rPr kumimoji="0" lang="en-US" altLang="zh-CN" sz="3200" b="1" i="0" u="none" strike="noStrike" kern="1200" cap="none" spc="0" normalizeH="0" baseline="0" noProof="0" dirty="0" smtClean="0">
                <a:ln>
                  <a:noFill/>
                </a:ln>
                <a:solidFill>
                  <a:srgbClr val="00549F"/>
                </a:solidFill>
                <a:effectLst/>
                <a:uLnTx/>
                <a:uFillTx/>
                <a:latin typeface="Times New Roman" pitchFamily="18" charset="0"/>
                <a:ea typeface="黑体" panose="02010609060101010101" pitchFamily="49" charset="-122"/>
                <a:cs typeface="Times New Roman" pitchFamily="18" charset="0"/>
              </a:rPr>
              <a:t>Simulation</a:t>
            </a:r>
            <a:r>
              <a:rPr kumimoji="0" lang="en-US" altLang="zh-CN" sz="3200" b="1" i="0" u="none" strike="noStrike" kern="1200" cap="none" spc="0" normalizeH="0" noProof="0" dirty="0" smtClean="0">
                <a:ln>
                  <a:noFill/>
                </a:ln>
                <a:solidFill>
                  <a:srgbClr val="00549F"/>
                </a:solidFill>
                <a:effectLst/>
                <a:uLnTx/>
                <a:uFillTx/>
                <a:latin typeface="Times New Roman" pitchFamily="18" charset="0"/>
                <a:ea typeface="黑体" panose="02010609060101010101" pitchFamily="49" charset="-122"/>
                <a:cs typeface="Times New Roman" pitchFamily="18" charset="0"/>
              </a:rPr>
              <a:t> result</a:t>
            </a:r>
            <a:endParaRPr kumimoji="0" lang="zh-CN" altLang="en-US" sz="3200" b="1" i="0" u="none" strike="noStrike" kern="1200" cap="none" spc="0" normalizeH="0" baseline="0" noProof="0" dirty="0">
              <a:ln>
                <a:noFill/>
              </a:ln>
              <a:solidFill>
                <a:srgbClr val="00549F"/>
              </a:solidFill>
              <a:effectLst/>
              <a:uLnTx/>
              <a:uFillTx/>
              <a:latin typeface="Times New Roman" pitchFamily="18" charset="0"/>
              <a:ea typeface="黑体" panose="02010609060101010101" pitchFamily="49" charset="-122"/>
              <a:cs typeface="Times New Roman" pitchFamily="18" charset="0"/>
            </a:endParaRPr>
          </a:p>
        </p:txBody>
      </p:sp>
      <p:sp>
        <p:nvSpPr>
          <p:cNvPr id="5" name="矩形 4">
            <a:extLst>
              <a:ext uri="{FF2B5EF4-FFF2-40B4-BE49-F238E27FC236}">
                <a16:creationId xmlns:a16="http://schemas.microsoft.com/office/drawing/2014/main" xmlns="" id="{31D8F1C0-50AC-4859-8EE2-FB342EB70CD2}"/>
              </a:ext>
            </a:extLst>
          </p:cNvPr>
          <p:cNvSpPr/>
          <p:nvPr/>
        </p:nvSpPr>
        <p:spPr>
          <a:xfrm>
            <a:off x="1000100" y="4857760"/>
            <a:ext cx="7215238" cy="1200329"/>
          </a:xfrm>
          <a:prstGeom prst="rect">
            <a:avLst/>
          </a:prstGeom>
        </p:spPr>
        <p:txBody>
          <a:bodyPr wrap="square">
            <a:spAutoFit/>
          </a:bodyPr>
          <a:lstStyle/>
          <a:p>
            <a:pPr indent="457200"/>
            <a:r>
              <a:rPr lang="zh-CN" altLang="en-US" sz="2400" dirty="0" smtClean="0">
                <a:latin typeface="微软雅黑" pitchFamily="34" charset="-122"/>
                <a:ea typeface="微软雅黑" pitchFamily="34" charset="-122"/>
                <a:cs typeface="Times New Roman" panose="02020603050405020304" pitchFamily="18" charset="0"/>
              </a:rPr>
              <a:t>可以看到在任一时刻都有</a:t>
            </a:r>
            <a:r>
              <a:rPr lang="zh-CN" altLang="en-US" sz="2400" dirty="0" smtClean="0">
                <a:latin typeface="微软雅黑" pitchFamily="34" charset="-122"/>
                <a:ea typeface="微软雅黑" pitchFamily="34" charset="-122"/>
                <a:cs typeface="Times New Roman" panose="02020603050405020304" pitchFamily="18" charset="0"/>
              </a:rPr>
              <a:t> </a:t>
            </a:r>
            <a:r>
              <a:rPr lang="en-US" altLang="zh-CN" sz="2400" dirty="0" smtClean="0">
                <a:latin typeface="微软雅黑" pitchFamily="34" charset="-122"/>
                <a:ea typeface="微软雅黑" pitchFamily="34" charset="-122"/>
                <a:cs typeface="Times New Roman" panose="02020603050405020304" pitchFamily="18" charset="0"/>
              </a:rPr>
              <a:t>ifm_matrix_buf </a:t>
            </a:r>
            <a:r>
              <a:rPr lang="zh-CN" altLang="en-US" sz="2400" dirty="0" smtClean="0">
                <a:latin typeface="微软雅黑" pitchFamily="34" charset="-122"/>
                <a:ea typeface="微软雅黑" pitchFamily="34" charset="-122"/>
                <a:cs typeface="Times New Roman" panose="02020603050405020304" pitchFamily="18" charset="0"/>
              </a:rPr>
              <a:t>是满的，所以 </a:t>
            </a:r>
            <a:r>
              <a:rPr lang="en-US" altLang="zh-CN" sz="2400" dirty="0" smtClean="0">
                <a:latin typeface="微软雅黑" pitchFamily="34" charset="-122"/>
                <a:ea typeface="微软雅黑" pitchFamily="34" charset="-122"/>
                <a:cs typeface="Times New Roman" panose="02020603050405020304" pitchFamily="18" charset="0"/>
              </a:rPr>
              <a:t>matrix_fetcher </a:t>
            </a:r>
            <a:r>
              <a:rPr lang="zh-CN" altLang="en-US" sz="2400" dirty="0" smtClean="0">
                <a:latin typeface="微软雅黑" pitchFamily="34" charset="-122"/>
                <a:ea typeface="微软雅黑" pitchFamily="34" charset="-122"/>
                <a:cs typeface="Times New Roman" panose="02020603050405020304" pitchFamily="18" charset="0"/>
              </a:rPr>
              <a:t>可以不间断地取数据输入</a:t>
            </a:r>
            <a:r>
              <a:rPr lang="en-US" altLang="zh-CN" sz="2400" dirty="0" smtClean="0">
                <a:latin typeface="微软雅黑" pitchFamily="34" charset="-122"/>
                <a:ea typeface="微软雅黑" pitchFamily="34" charset="-122"/>
                <a:cs typeface="Times New Roman" panose="02020603050405020304" pitchFamily="18" charset="0"/>
              </a:rPr>
              <a:t>cubic</a:t>
            </a:r>
            <a:r>
              <a:rPr lang="zh-CN" altLang="en-US" sz="2400" dirty="0" smtClean="0">
                <a:latin typeface="微软雅黑" pitchFamily="34" charset="-122"/>
                <a:ea typeface="微软雅黑" pitchFamily="34" charset="-122"/>
                <a:cs typeface="Times New Roman" panose="02020603050405020304" pitchFamily="18" charset="0"/>
              </a:rPr>
              <a:t>单元中进行计算。</a:t>
            </a:r>
            <a:endParaRPr lang="zh-CN" altLang="en-US" sz="2400" dirty="0">
              <a:latin typeface="微软雅黑" pitchFamily="34" charset="-122"/>
              <a:ea typeface="微软雅黑" pitchFamily="34" charset="-122"/>
              <a:cs typeface="Times New Roman" panose="02020603050405020304" pitchFamily="18" charset="0"/>
            </a:endParaRPr>
          </a:p>
        </p:txBody>
      </p:sp>
      <p:pic>
        <p:nvPicPr>
          <p:cNvPr id="9" name="Picture 3"/>
          <p:cNvPicPr>
            <a:picLocks noChangeAspect="1" noChangeArrowheads="1"/>
          </p:cNvPicPr>
          <p:nvPr/>
        </p:nvPicPr>
        <p:blipFill>
          <a:blip r:embed="rId4"/>
          <a:srcRect/>
          <a:stretch>
            <a:fillRect/>
          </a:stretch>
        </p:blipFill>
        <p:spPr bwMode="auto">
          <a:xfrm>
            <a:off x="1785918" y="2000240"/>
            <a:ext cx="5353050" cy="2533650"/>
          </a:xfrm>
          <a:prstGeom prst="rect">
            <a:avLst/>
          </a:prstGeom>
          <a:noFill/>
          <a:ln w="9525">
            <a:noFill/>
            <a:miter lim="800000"/>
            <a:headEnd/>
            <a:tailEnd/>
          </a:ln>
          <a:effectLst/>
        </p:spPr>
      </p:pic>
    </p:spTree>
    <p:extLst>
      <p:ext uri="{BB962C8B-B14F-4D97-AF65-F5344CB8AC3E}">
        <p14:creationId xmlns:p14="http://schemas.microsoft.com/office/powerpoint/2010/main" xmlns="" val="756227590"/>
      </p:ext>
    </p:extLst>
  </p:cSld>
  <p:clrMapOvr>
    <a:masterClrMapping/>
  </p:clrMapOvr>
</p:sld>
</file>

<file path=ppt/theme/theme1.xml><?xml version="1.0" encoding="utf-8"?>
<a:theme xmlns:a="http://schemas.openxmlformats.org/drawingml/2006/main" name="BCRC PPT模板">
  <a:themeElements>
    <a:clrScheme name="RWTH">
      <a:dk1>
        <a:sysClr val="windowText" lastClr="000000"/>
      </a:dk1>
      <a:lt1>
        <a:sysClr val="window" lastClr="FFFFFF"/>
      </a:lt1>
      <a:dk2>
        <a:srgbClr val="00549F"/>
      </a:dk2>
      <a:lt2>
        <a:srgbClr val="EEECE1"/>
      </a:lt2>
      <a:accent1>
        <a:srgbClr val="00549F"/>
      </a:accent1>
      <a:accent2>
        <a:srgbClr val="C0504D"/>
      </a:accent2>
      <a:accent3>
        <a:srgbClr val="9BBB59"/>
      </a:accent3>
      <a:accent4>
        <a:srgbClr val="8064A2"/>
      </a:accent4>
      <a:accent5>
        <a:srgbClr val="8EBAE5"/>
      </a:accent5>
      <a:accent6>
        <a:srgbClr val="F79646"/>
      </a:accent6>
      <a:hlink>
        <a:srgbClr val="0000FF"/>
      </a:hlink>
      <a:folHlink>
        <a:srgbClr val="80008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ea typeface="ヒラギノ角ゴ Pro W3"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ea typeface="ヒラギノ角ゴ Pro W3" pitchFamily="1" charset="-128"/>
          </a:defRPr>
        </a:defPPr>
      </a:lstStyle>
    </a:lnDef>
  </a:objectDefaults>
  <a:extraClrSchemeLst>
    <a:extraClrScheme>
      <a:clrScheme name="Larissa-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arissa-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arissa-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arissa-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arissa-Desig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arissa-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arissa-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arissa-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arissa-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arissa-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FDU2.potx" id="{BBAFD282-3202-417A-ABCB-2489C4086253}" vid="{CA5BB3BE-77C5-4B08-9C5C-1EDB9789F3F8}"/>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FDU2</Template>
  <TotalTime>16800</TotalTime>
  <Words>296</Words>
  <Application>Microsoft Office PowerPoint</Application>
  <PresentationFormat>全屏显示(4:3)</PresentationFormat>
  <Paragraphs>78</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BCRC PPT模板</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Multi-channel Neural Recording System</dc:title>
  <dc:creator>Yu Wang</dc:creator>
  <cp:lastModifiedBy>xiewenzhao</cp:lastModifiedBy>
  <cp:revision>1234</cp:revision>
  <dcterms:created xsi:type="dcterms:W3CDTF">2016-12-26T10:45:22Z</dcterms:created>
  <dcterms:modified xsi:type="dcterms:W3CDTF">2019-12-11T06:44:59Z</dcterms:modified>
</cp:coreProperties>
</file>