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48A8A-941D-44DE-A288-E4FF086F8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339DF3-2033-4D7F-993B-2596C5682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41DF53-D981-4031-9F46-C39BEE4F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AAC2-6CA5-496C-8772-E04CB62D1532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61182-108A-4F36-8246-A0CB70BF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6A8A59-8741-4EE2-8DDB-D90AF6AE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AA6E-3555-4963-AE6D-6F263E692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45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DD2E9-2C69-4EE5-8BD3-2BB0C8B4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7FCA71-036F-4148-9570-ADC6BEDF7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CB3C5D-B8CF-4620-9990-C36626FF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AAC2-6CA5-496C-8772-E04CB62D1532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2F8C0-C56B-45C9-914D-218AFE26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A95F71-8D0D-461B-A217-8C3E4B5C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AA6E-3555-4963-AE6D-6F263E692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55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8D27CD-5CA8-4FC9-8A82-558433469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0FF26C-B810-4DC9-86FA-F6C4D79B2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1B5F7E-ADAF-4E8D-8B71-89F94C47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AAC2-6CA5-496C-8772-E04CB62D1532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B9A9A8-3857-41F0-99C5-52B715A5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E417C-5381-40D9-AFC3-8EE9F067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AA6E-3555-4963-AE6D-6F263E692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72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58B32-1F81-47E2-9EDB-7F619D93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6BEF5-F7B0-4E23-B9D3-A168652F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DB54B-7391-4141-B65A-6377E036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AAC2-6CA5-496C-8772-E04CB62D1532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BDE05-65AF-4D89-8AF2-D81617DC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4E9CAE-7B4F-4B6D-909A-96E5DFD0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AA6E-3555-4963-AE6D-6F263E692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83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4912C-7394-45D8-9C11-390897DD9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59D8EF-5960-4072-B962-D5EDC20BF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0D7AF3-DA4F-4918-8E81-EE15180C6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AAC2-6CA5-496C-8772-E04CB62D1532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146077-D4EC-4A08-B665-D2FF7489B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FD0E3-B1CC-4E69-90C4-7EE3B28E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AA6E-3555-4963-AE6D-6F263E692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04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153B1-5D38-4357-BB7B-B8C9B9C6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4BDD5-FBB0-48B5-872D-A3D7F30EF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F2D0CE-7A53-4A29-9E47-22B6D7CEB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DE47FB-8876-44E8-A156-723794F6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AAC2-6CA5-496C-8772-E04CB62D1532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885172-EE70-4141-8799-CE37F6A3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DA5364-003C-470B-8612-090625FB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AA6E-3555-4963-AE6D-6F263E692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22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65EDF-C57A-4A20-9AD3-8E3EB7FE3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7EF2A2-410B-4E4A-9705-B515700FD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EFAEF1-EBA6-41AC-989B-1E0DE0A52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105638-22EB-4539-A18E-5C0415914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46F0E2-08D9-42F7-9AF4-1D66EF8E2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FB04B4-901A-4E6E-9111-0EEE124D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AAC2-6CA5-496C-8772-E04CB62D1532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EC60A6-A12E-4870-9686-50CAB58F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F03D82-7D54-42A5-9630-D60E36CAE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AA6E-3555-4963-AE6D-6F263E692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4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EBC34-0E5B-4635-A9C4-ECBB2D22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9A5F6A-53F5-4950-975C-177493B4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AAC2-6CA5-496C-8772-E04CB62D1532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47C53A-C6F7-47A3-8048-7CD7A0CD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5D70A8-140F-4FC1-9582-D3FA6521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AA6E-3555-4963-AE6D-6F263E692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90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69386E-5993-49B8-BE3A-39C64AE5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AAC2-6CA5-496C-8772-E04CB62D1532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48F87D-98CF-4B7D-9A4F-B0338B84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5FC31-BC3C-4EB7-B60C-4D69F703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AA6E-3555-4963-AE6D-6F263E692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23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B37A7-9AEC-4624-8A40-882FD4C8E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4E52D-54D9-4E75-B917-67D1224AE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28DC4F-5B5B-4CCD-A59B-42375C512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609CBA-A1CD-4080-A830-2E97FC51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AAC2-6CA5-496C-8772-E04CB62D1532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D82AB5-DF76-4CE6-97F1-E8739A185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AEC88B-1C0E-4AAC-A073-973BAFD5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AA6E-3555-4963-AE6D-6F263E692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88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8702A-6938-47D1-A4DC-D67D9E42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52FA8E-DF6A-4B89-A339-9B094518B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F813AB-AD94-46FF-B3D1-0A88CCA16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9D51FB-1CFC-4BEA-A355-927B61F5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AAC2-6CA5-496C-8772-E04CB62D1532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D2359C-73D1-4D5A-958B-B4F132D64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107366-B653-4E32-84B5-3B1F9281A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AA6E-3555-4963-AE6D-6F263E692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68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C7D844-50D4-44F8-B5C0-4E139488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B3C7D-80E4-4BE8-B5C4-599F38D65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EED59-6667-4D56-946A-0656943C9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2AAC2-6CA5-496C-8772-E04CB62D1532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8AE02-9697-4220-A66F-EFCDAEAA8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1004F-46ED-49A8-87C6-C8FB4A386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3AA6E-3555-4963-AE6D-6F263E692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03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BD877-2005-4DE4-B947-949586999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Building Ling’s Adder Using Virtuoso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F50287-79A1-46E6-BBBE-222F8E6C11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57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F8E52-669E-4672-99AA-A978FCC8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9BC32-35AB-498B-975A-18B8E007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64-bit domino logic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D8BDB7-DADB-4714-8491-D24160471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156" y="2725513"/>
            <a:ext cx="7521688" cy="376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8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90BEE-88ED-4649-B9CF-A60D01EE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Transient simulation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9CD34-0792-4243-A9AA-4C0ECBE1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Input: a 0000…0001, b 1111…1111</a:t>
            </a:r>
          </a:p>
          <a:p>
            <a:r>
              <a:rPr lang="en-US" altLang="zh-CN" dirty="0"/>
              <a:t>Clock period: 2n 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A7B657-829D-47AA-9121-35BA8AD01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519" y="2920281"/>
            <a:ext cx="8590961" cy="379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6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90BEE-88ED-4649-B9CF-A60D01EE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Transient simulation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9CD34-0792-4243-A9AA-4C0ECBE1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Input: a 0000…0001, b 1111…1111</a:t>
            </a:r>
          </a:p>
          <a:p>
            <a:r>
              <a:rPr lang="en-US" altLang="zh-CN" dirty="0"/>
              <a:t>Clock period: 1.5n 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C11C8A-41AA-4B85-B021-4CE45BC61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311" y="2787239"/>
            <a:ext cx="9417377" cy="414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6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90BEE-88ED-4649-B9CF-A60D01EE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Transient simulation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9CD34-0792-4243-A9AA-4C0ECBE1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Input: a 0000…0001, b 1111…1111</a:t>
            </a:r>
          </a:p>
          <a:p>
            <a:r>
              <a:rPr lang="en-US" altLang="zh-CN" dirty="0"/>
              <a:t>Clock period: 1.25n 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6B47B3-B92C-4BCD-B2C6-832B62707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78" y="2901099"/>
            <a:ext cx="8884043" cy="392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2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90BEE-88ED-4649-B9CF-A60D01EE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Transient simulation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9CD34-0792-4243-A9AA-4C0ECBE1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Input: a 0000…0001, b 1111…1111</a:t>
            </a:r>
          </a:p>
          <a:p>
            <a:r>
              <a:rPr lang="en-US" altLang="zh-CN" dirty="0"/>
              <a:t>Clock period: 1n 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405EB9-A5C7-4D2A-9A5A-9A4B47E2D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932" y="2951247"/>
            <a:ext cx="8418136" cy="371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3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90BEE-88ED-4649-B9CF-A60D01EE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Transient simulation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9CD34-0792-4243-A9AA-4C0ECBE1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Input: a 0000…0001, b 1111…1111</a:t>
            </a:r>
          </a:p>
          <a:p>
            <a:r>
              <a:rPr lang="en-US" altLang="zh-CN" dirty="0"/>
              <a:t>Clock period: 1.25n s</a:t>
            </a:r>
          </a:p>
          <a:p>
            <a:r>
              <a:rPr lang="en-US" altLang="zh-CN" dirty="0"/>
              <a:t>Conventional equation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B94F1B-CD4D-466F-A92C-CAF068E3F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130" y="3346410"/>
            <a:ext cx="7193740" cy="329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50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81</Words>
  <Application>Microsoft Office PowerPoint</Application>
  <PresentationFormat>宽屏</PresentationFormat>
  <Paragraphs>19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Building Ling’s Adder Using Virtuoso</vt:lpstr>
      <vt:lpstr>Architecture</vt:lpstr>
      <vt:lpstr>Transient simulation</vt:lpstr>
      <vt:lpstr>Transient simulation</vt:lpstr>
      <vt:lpstr>Transient simulation</vt:lpstr>
      <vt:lpstr>Transient simulation</vt:lpstr>
      <vt:lpstr>Transient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Ling’s Adder Using Virtuoso</dc:title>
  <dc:creator>张 逸正</dc:creator>
  <cp:lastModifiedBy>张 逸正</cp:lastModifiedBy>
  <cp:revision>5</cp:revision>
  <dcterms:created xsi:type="dcterms:W3CDTF">2020-01-10T13:40:57Z</dcterms:created>
  <dcterms:modified xsi:type="dcterms:W3CDTF">2020-01-10T13:53:30Z</dcterms:modified>
</cp:coreProperties>
</file>