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06" r:id="rId1"/>
  </p:sldMasterIdLst>
  <p:notesMasterIdLst>
    <p:notesMasterId r:id="rId17"/>
  </p:notesMasterIdLst>
  <p:handoutMasterIdLst>
    <p:handoutMasterId r:id="rId18"/>
  </p:handoutMasterIdLst>
  <p:sldIdLst>
    <p:sldId id="298" r:id="rId2"/>
    <p:sldId id="411" r:id="rId3"/>
    <p:sldId id="423" r:id="rId4"/>
    <p:sldId id="412" r:id="rId5"/>
    <p:sldId id="413" r:id="rId6"/>
    <p:sldId id="414" r:id="rId7"/>
    <p:sldId id="415" r:id="rId8"/>
    <p:sldId id="420" r:id="rId9"/>
    <p:sldId id="417" r:id="rId10"/>
    <p:sldId id="418" r:id="rId11"/>
    <p:sldId id="419" r:id="rId12"/>
    <p:sldId id="421" r:id="rId13"/>
    <p:sldId id="424" r:id="rId14"/>
    <p:sldId id="422" r:id="rId15"/>
    <p:sldId id="425" r:id="rId16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8AD4"/>
    <a:srgbClr val="92106D"/>
    <a:srgbClr val="0967B1"/>
    <a:srgbClr val="00566B"/>
    <a:srgbClr val="00568C"/>
    <a:srgbClr val="00549F"/>
    <a:srgbClr val="5D707E"/>
    <a:srgbClr val="4C4C4C"/>
    <a:srgbClr val="00488E"/>
    <a:srgbClr val="D3D9D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39" autoAdjust="0"/>
    <p:restoredTop sz="90929" autoAdjust="0"/>
  </p:normalViewPr>
  <p:slideViewPr>
    <p:cSldViewPr>
      <p:cViewPr>
        <p:scale>
          <a:sx n="100" d="100"/>
          <a:sy n="100" d="100"/>
        </p:scale>
        <p:origin x="-318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  <a:pPr/>
              <a:t>11.11.2019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talk</a:t>
            </a:r>
          </a:p>
          <a:p>
            <a:r>
              <a:rPr lang="en-US" altLang="zh-CN" dirty="0"/>
              <a:t>Your Name  | BCRC @ </a:t>
            </a:r>
            <a:r>
              <a:rPr lang="en-US" altLang="zh-CN" dirty="0" err="1"/>
              <a:t>Fudan</a:t>
            </a:r>
            <a:r>
              <a:rPr lang="en-US" altLang="zh-CN" dirty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896113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/>
              <a:t>Title of the talk</a:t>
            </a:r>
            <a:br>
              <a:rPr lang="de-DE" altLang="zh-CN" dirty="0"/>
            </a:br>
            <a:r>
              <a:rPr lang="de-DE" altLang="zh-CN" dirty="0">
                <a:solidFill>
                  <a:schemeClr val="tx1"/>
                </a:solidFill>
              </a:rPr>
              <a:t>Your Name | </a:t>
            </a:r>
            <a:r>
              <a:rPr lang="en-US" altLang="zh-CN" dirty="0">
                <a:solidFill>
                  <a:schemeClr val="tx1"/>
                </a:solidFill>
              </a:rPr>
              <a:t>BCRC @ </a:t>
            </a:r>
            <a:r>
              <a:rPr lang="en-US" altLang="zh-CN" dirty="0" err="1">
                <a:solidFill>
                  <a:schemeClr val="tx1"/>
                </a:solidFill>
              </a:rPr>
              <a:t>Fudan</a:t>
            </a:r>
            <a:r>
              <a:rPr lang="en-US" altLang="zh-CN" dirty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870070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r>
              <a:rPr lang="zh-CN" altLang="en-US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34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28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377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372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90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19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735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pPr lvl="0"/>
            <a:r>
              <a:rPr lang="zh-CN" altLang="en-US"/>
              <a:t>单击以编辑母版副标题样式</a:t>
            </a:r>
            <a:endParaRPr lang="de-DE" dirty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/>
                <a:t>脑神经信号采集模拟前端</a:t>
              </a:r>
              <a:endParaRPr lang="en-US" altLang="zh-CN" sz="1800" b="0" dirty="0"/>
            </a:p>
            <a:p>
              <a:pPr algn="l">
                <a:defRPr/>
              </a:pP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>
                  <a:latin typeface="黑体" panose="02010609060101010101" pitchFamily="49" charset="-122"/>
                  <a:ea typeface="+mj-ea"/>
                </a:rPr>
                <a:t> | 2017-01-04</a:t>
              </a: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632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第一级</a:t>
            </a:r>
            <a:endParaRPr lang="de-DE" dirty="0"/>
          </a:p>
          <a:p>
            <a:pPr lvl="1"/>
            <a:r>
              <a:rPr lang="zh-CN" altLang="en-US" dirty="0"/>
              <a:t>第二级</a:t>
            </a:r>
            <a:endParaRPr lang="de-DE" dirty="0"/>
          </a:p>
          <a:p>
            <a:pPr lvl="2"/>
            <a:r>
              <a:rPr lang="zh-CN" altLang="en-US" dirty="0"/>
              <a:t>第三级</a:t>
            </a:r>
            <a:endParaRPr lang="de-DE" dirty="0"/>
          </a:p>
          <a:p>
            <a:pPr lvl="3"/>
            <a:r>
              <a:rPr lang="zh-CN" altLang="en-US" dirty="0"/>
              <a:t>第四级</a:t>
            </a:r>
            <a:endParaRPr lang="de-DE" dirty="0"/>
          </a:p>
          <a:p>
            <a:pPr lvl="4"/>
            <a:r>
              <a:rPr lang="zh-CN" altLang="en-US" dirty="0"/>
              <a:t>第五级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9pPr>
    </p:titleStyle>
    <p:bodyStyle>
      <a:lvl1pPr marL="474663" indent="-474663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0913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0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113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2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4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6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798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0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timg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85720" y="214290"/>
            <a:ext cx="3792538" cy="1714500"/>
          </a:xfrm>
        </p:spPr>
      </p:pic>
      <p:pic>
        <p:nvPicPr>
          <p:cNvPr id="11" name="图片 10" descr="timg - 副本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5715016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  <a:pPr>
                <a:defRPr/>
              </a:pPr>
              <a:t>1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57488" y="1071546"/>
            <a:ext cx="6072230" cy="45719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3" name="图片 12" descr="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72264" y="564357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Xie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Wenzhao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2857496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+mj-ea"/>
                <a:ea typeface="+mj-ea"/>
                <a:cs typeface="Times New Roman" pitchFamily="18" charset="0"/>
              </a:rPr>
              <a:t>Junk DLA control flow description</a:t>
            </a:r>
            <a:endParaRPr lang="zh-CN" altLang="en-US" sz="2800" dirty="0">
              <a:latin typeface="+mj-ea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矩形 389"/>
          <p:cNvSpPr/>
          <p:nvPr/>
        </p:nvSpPr>
        <p:spPr bwMode="auto">
          <a:xfrm>
            <a:off x="2428828" y="1000108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1" name="矩形 390"/>
          <p:cNvSpPr/>
          <p:nvPr/>
        </p:nvSpPr>
        <p:spPr bwMode="auto">
          <a:xfrm>
            <a:off x="2143076" y="142873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3" name="矩形 392"/>
          <p:cNvSpPr/>
          <p:nvPr/>
        </p:nvSpPr>
        <p:spPr bwMode="auto">
          <a:xfrm>
            <a:off x="1857324" y="185736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4" name="矩形 393"/>
          <p:cNvSpPr/>
          <p:nvPr/>
        </p:nvSpPr>
        <p:spPr bwMode="auto">
          <a:xfrm>
            <a:off x="1571604" y="228599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5" name="矩形 394"/>
          <p:cNvSpPr/>
          <p:nvPr/>
        </p:nvSpPr>
        <p:spPr bwMode="auto">
          <a:xfrm>
            <a:off x="2428828" y="1000108"/>
            <a:ext cx="121444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6" name="矩形 395"/>
          <p:cNvSpPr/>
          <p:nvPr/>
        </p:nvSpPr>
        <p:spPr bwMode="auto">
          <a:xfrm>
            <a:off x="2143076" y="1428736"/>
            <a:ext cx="1214446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7" name="矩形 396"/>
          <p:cNvSpPr/>
          <p:nvPr/>
        </p:nvSpPr>
        <p:spPr bwMode="auto">
          <a:xfrm>
            <a:off x="1857324" y="1857364"/>
            <a:ext cx="1214446" cy="1143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8" name="矩形 397"/>
          <p:cNvSpPr/>
          <p:nvPr/>
        </p:nvSpPr>
        <p:spPr bwMode="auto">
          <a:xfrm>
            <a:off x="1571604" y="2285992"/>
            <a:ext cx="1214414" cy="11430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7" name="矩形 276"/>
          <p:cNvSpPr/>
          <p:nvPr/>
        </p:nvSpPr>
        <p:spPr bwMode="auto">
          <a:xfrm>
            <a:off x="550069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8" name="矩形 277"/>
          <p:cNvSpPr/>
          <p:nvPr/>
        </p:nvSpPr>
        <p:spPr bwMode="auto">
          <a:xfrm>
            <a:off x="535781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5214942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5500694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5214942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5500694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5072066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4" name="矩形 283"/>
          <p:cNvSpPr/>
          <p:nvPr/>
        </p:nvSpPr>
        <p:spPr bwMode="auto">
          <a:xfrm>
            <a:off x="5357818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5" name="矩形 284"/>
          <p:cNvSpPr/>
          <p:nvPr/>
        </p:nvSpPr>
        <p:spPr bwMode="auto">
          <a:xfrm>
            <a:off x="507206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6" name="矩形 285"/>
          <p:cNvSpPr/>
          <p:nvPr/>
        </p:nvSpPr>
        <p:spPr bwMode="auto">
          <a:xfrm>
            <a:off x="5357818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7" name="矩形 286"/>
          <p:cNvSpPr/>
          <p:nvPr/>
        </p:nvSpPr>
        <p:spPr bwMode="auto">
          <a:xfrm>
            <a:off x="4929190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8" name="矩形 287"/>
          <p:cNvSpPr/>
          <p:nvPr/>
        </p:nvSpPr>
        <p:spPr bwMode="auto">
          <a:xfrm>
            <a:off x="5214942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9" name="矩形 288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0" name="矩形 289"/>
          <p:cNvSpPr/>
          <p:nvPr/>
        </p:nvSpPr>
        <p:spPr bwMode="auto">
          <a:xfrm>
            <a:off x="5214942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1" name="矩形 290"/>
          <p:cNvSpPr/>
          <p:nvPr/>
        </p:nvSpPr>
        <p:spPr bwMode="auto">
          <a:xfrm>
            <a:off x="4786314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2" name="矩形 291"/>
          <p:cNvSpPr/>
          <p:nvPr/>
        </p:nvSpPr>
        <p:spPr bwMode="auto">
          <a:xfrm>
            <a:off x="5072066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3" name="矩形 292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4" name="矩形 293"/>
          <p:cNvSpPr/>
          <p:nvPr/>
        </p:nvSpPr>
        <p:spPr bwMode="auto">
          <a:xfrm>
            <a:off x="5072066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2" name="矩形 391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464343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64343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492919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50056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450056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478631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435768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464343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435768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64343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14290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Cycle D operation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421481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450056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421481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450056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1285852" y="271462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1000100" y="3143248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714348" y="357187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428628" y="400050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285852" y="2714620"/>
            <a:ext cx="121444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000100" y="3143248"/>
            <a:ext cx="1214446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714348" y="3571876"/>
            <a:ext cx="1214446" cy="1143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428628" y="4000504"/>
            <a:ext cx="1214414" cy="11430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42910" y="5429264"/>
            <a:ext cx="6715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example SIZE = 4.</a:t>
            </a:r>
          </a:p>
          <a:p>
            <a:r>
              <a:rPr lang="en-US" altLang="zh-CN" dirty="0" smtClean="0"/>
              <a:t>      Repeat cycle C, calculate all kernel sets, generating all output feature map channels.</a:t>
            </a:r>
            <a:endParaRPr lang="en-US" altLang="zh-CN" dirty="0" smtClean="0"/>
          </a:p>
        </p:txBody>
      </p:sp>
      <p:sp>
        <p:nvSpPr>
          <p:cNvPr id="295" name="矩形 294"/>
          <p:cNvSpPr/>
          <p:nvPr/>
        </p:nvSpPr>
        <p:spPr bwMode="auto">
          <a:xfrm>
            <a:off x="657226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6" name="矩形 295"/>
          <p:cNvSpPr/>
          <p:nvPr/>
        </p:nvSpPr>
        <p:spPr bwMode="auto">
          <a:xfrm>
            <a:off x="642938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7" name="矩形 296"/>
          <p:cNvSpPr/>
          <p:nvPr/>
        </p:nvSpPr>
        <p:spPr bwMode="auto">
          <a:xfrm>
            <a:off x="6286512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8" name="矩形 297"/>
          <p:cNvSpPr/>
          <p:nvPr/>
        </p:nvSpPr>
        <p:spPr bwMode="auto">
          <a:xfrm>
            <a:off x="6572264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9" name="矩形 298"/>
          <p:cNvSpPr/>
          <p:nvPr/>
        </p:nvSpPr>
        <p:spPr bwMode="auto">
          <a:xfrm>
            <a:off x="6286512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0" name="矩形 299"/>
          <p:cNvSpPr/>
          <p:nvPr/>
        </p:nvSpPr>
        <p:spPr bwMode="auto">
          <a:xfrm>
            <a:off x="6572264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1" name="矩形 300"/>
          <p:cNvSpPr/>
          <p:nvPr/>
        </p:nvSpPr>
        <p:spPr bwMode="auto">
          <a:xfrm>
            <a:off x="6143636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2" name="矩形 301"/>
          <p:cNvSpPr/>
          <p:nvPr/>
        </p:nvSpPr>
        <p:spPr bwMode="auto">
          <a:xfrm>
            <a:off x="6429388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3" name="矩形 302"/>
          <p:cNvSpPr/>
          <p:nvPr/>
        </p:nvSpPr>
        <p:spPr bwMode="auto">
          <a:xfrm>
            <a:off x="614363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4" name="矩形 303"/>
          <p:cNvSpPr/>
          <p:nvPr/>
        </p:nvSpPr>
        <p:spPr bwMode="auto">
          <a:xfrm>
            <a:off x="6429388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5" name="矩形 304"/>
          <p:cNvSpPr/>
          <p:nvPr/>
        </p:nvSpPr>
        <p:spPr bwMode="auto">
          <a:xfrm>
            <a:off x="6000760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6" name="矩形 305"/>
          <p:cNvSpPr/>
          <p:nvPr/>
        </p:nvSpPr>
        <p:spPr bwMode="auto">
          <a:xfrm>
            <a:off x="6286512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7" name="矩形 306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8" name="矩形 307"/>
          <p:cNvSpPr/>
          <p:nvPr/>
        </p:nvSpPr>
        <p:spPr bwMode="auto">
          <a:xfrm>
            <a:off x="6286512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9" name="矩形 308"/>
          <p:cNvSpPr/>
          <p:nvPr/>
        </p:nvSpPr>
        <p:spPr bwMode="auto">
          <a:xfrm>
            <a:off x="5857884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0" name="矩形 309"/>
          <p:cNvSpPr/>
          <p:nvPr/>
        </p:nvSpPr>
        <p:spPr bwMode="auto">
          <a:xfrm>
            <a:off x="6143636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1" name="矩形 310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2" name="矩形 311"/>
          <p:cNvSpPr/>
          <p:nvPr/>
        </p:nvSpPr>
        <p:spPr bwMode="auto">
          <a:xfrm>
            <a:off x="6143636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3" name="矩形 312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4" name="矩形 313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5" name="矩形 314"/>
          <p:cNvSpPr/>
          <p:nvPr/>
        </p:nvSpPr>
        <p:spPr bwMode="auto">
          <a:xfrm>
            <a:off x="571500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6" name="矩形 315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7" name="矩形 316"/>
          <p:cNvSpPr/>
          <p:nvPr/>
        </p:nvSpPr>
        <p:spPr bwMode="auto">
          <a:xfrm>
            <a:off x="571500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8" name="矩形 317"/>
          <p:cNvSpPr/>
          <p:nvPr/>
        </p:nvSpPr>
        <p:spPr bwMode="auto">
          <a:xfrm>
            <a:off x="600076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9" name="矩形 318"/>
          <p:cNvSpPr/>
          <p:nvPr/>
        </p:nvSpPr>
        <p:spPr bwMode="auto">
          <a:xfrm>
            <a:off x="557213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0" name="矩形 319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1" name="矩形 320"/>
          <p:cNvSpPr/>
          <p:nvPr/>
        </p:nvSpPr>
        <p:spPr bwMode="auto">
          <a:xfrm>
            <a:off x="557213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2" name="矩形 321"/>
          <p:cNvSpPr/>
          <p:nvPr/>
        </p:nvSpPr>
        <p:spPr bwMode="auto">
          <a:xfrm>
            <a:off x="585788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3" name="矩形 322"/>
          <p:cNvSpPr/>
          <p:nvPr/>
        </p:nvSpPr>
        <p:spPr bwMode="auto">
          <a:xfrm>
            <a:off x="542925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4" name="矩形 323"/>
          <p:cNvSpPr/>
          <p:nvPr/>
        </p:nvSpPr>
        <p:spPr bwMode="auto">
          <a:xfrm>
            <a:off x="571500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5" name="矩形 324"/>
          <p:cNvSpPr/>
          <p:nvPr/>
        </p:nvSpPr>
        <p:spPr bwMode="auto">
          <a:xfrm>
            <a:off x="542925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6" name="矩形 325"/>
          <p:cNvSpPr/>
          <p:nvPr/>
        </p:nvSpPr>
        <p:spPr bwMode="auto">
          <a:xfrm>
            <a:off x="571500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7" name="矩形 326"/>
          <p:cNvSpPr/>
          <p:nvPr/>
        </p:nvSpPr>
        <p:spPr bwMode="auto">
          <a:xfrm>
            <a:off x="528638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8" name="矩形 327"/>
          <p:cNvSpPr/>
          <p:nvPr/>
        </p:nvSpPr>
        <p:spPr bwMode="auto">
          <a:xfrm>
            <a:off x="557213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9" name="矩形 328"/>
          <p:cNvSpPr/>
          <p:nvPr/>
        </p:nvSpPr>
        <p:spPr bwMode="auto">
          <a:xfrm>
            <a:off x="528638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0" name="矩形 329"/>
          <p:cNvSpPr/>
          <p:nvPr/>
        </p:nvSpPr>
        <p:spPr bwMode="auto">
          <a:xfrm>
            <a:off x="557213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1" name="矩形 330"/>
          <p:cNvSpPr/>
          <p:nvPr/>
        </p:nvSpPr>
        <p:spPr bwMode="auto">
          <a:xfrm>
            <a:off x="764383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2" name="矩形 331"/>
          <p:cNvSpPr/>
          <p:nvPr/>
        </p:nvSpPr>
        <p:spPr bwMode="auto">
          <a:xfrm>
            <a:off x="750095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3" name="矩形 332"/>
          <p:cNvSpPr/>
          <p:nvPr/>
        </p:nvSpPr>
        <p:spPr bwMode="auto">
          <a:xfrm>
            <a:off x="7358082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4" name="矩形 333"/>
          <p:cNvSpPr/>
          <p:nvPr/>
        </p:nvSpPr>
        <p:spPr bwMode="auto">
          <a:xfrm>
            <a:off x="7643834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5" name="矩形 334"/>
          <p:cNvSpPr/>
          <p:nvPr/>
        </p:nvSpPr>
        <p:spPr bwMode="auto">
          <a:xfrm>
            <a:off x="7358082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6" name="矩形 335"/>
          <p:cNvSpPr/>
          <p:nvPr/>
        </p:nvSpPr>
        <p:spPr bwMode="auto">
          <a:xfrm>
            <a:off x="7643834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7" name="矩形 336"/>
          <p:cNvSpPr/>
          <p:nvPr/>
        </p:nvSpPr>
        <p:spPr bwMode="auto">
          <a:xfrm>
            <a:off x="7215206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8" name="矩形 337"/>
          <p:cNvSpPr/>
          <p:nvPr/>
        </p:nvSpPr>
        <p:spPr bwMode="auto">
          <a:xfrm>
            <a:off x="7500958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9" name="矩形 338"/>
          <p:cNvSpPr/>
          <p:nvPr/>
        </p:nvSpPr>
        <p:spPr bwMode="auto">
          <a:xfrm>
            <a:off x="721520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0" name="矩形 339"/>
          <p:cNvSpPr/>
          <p:nvPr/>
        </p:nvSpPr>
        <p:spPr bwMode="auto">
          <a:xfrm>
            <a:off x="7500958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1" name="矩形 340"/>
          <p:cNvSpPr/>
          <p:nvPr/>
        </p:nvSpPr>
        <p:spPr bwMode="auto">
          <a:xfrm>
            <a:off x="7072330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2" name="矩形 341"/>
          <p:cNvSpPr/>
          <p:nvPr/>
        </p:nvSpPr>
        <p:spPr bwMode="auto">
          <a:xfrm>
            <a:off x="7358082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3" name="矩形 342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4" name="矩形 343"/>
          <p:cNvSpPr/>
          <p:nvPr/>
        </p:nvSpPr>
        <p:spPr bwMode="auto">
          <a:xfrm>
            <a:off x="7358082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5" name="矩形 344"/>
          <p:cNvSpPr/>
          <p:nvPr/>
        </p:nvSpPr>
        <p:spPr bwMode="auto">
          <a:xfrm>
            <a:off x="6929454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6" name="矩形 345"/>
          <p:cNvSpPr/>
          <p:nvPr/>
        </p:nvSpPr>
        <p:spPr bwMode="auto">
          <a:xfrm>
            <a:off x="7215206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7" name="矩形 346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8" name="矩形 347"/>
          <p:cNvSpPr/>
          <p:nvPr/>
        </p:nvSpPr>
        <p:spPr bwMode="auto">
          <a:xfrm>
            <a:off x="7215206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9" name="矩形 348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0" name="矩形 349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1" name="矩形 350"/>
          <p:cNvSpPr/>
          <p:nvPr/>
        </p:nvSpPr>
        <p:spPr bwMode="auto">
          <a:xfrm>
            <a:off x="678657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2" name="矩形 351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3" name="矩形 352"/>
          <p:cNvSpPr/>
          <p:nvPr/>
        </p:nvSpPr>
        <p:spPr bwMode="auto">
          <a:xfrm>
            <a:off x="678657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4" name="矩形 353"/>
          <p:cNvSpPr/>
          <p:nvPr/>
        </p:nvSpPr>
        <p:spPr bwMode="auto">
          <a:xfrm>
            <a:off x="707233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5" name="矩形 354"/>
          <p:cNvSpPr/>
          <p:nvPr/>
        </p:nvSpPr>
        <p:spPr bwMode="auto">
          <a:xfrm>
            <a:off x="664370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6" name="矩形 355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7" name="矩形 356"/>
          <p:cNvSpPr/>
          <p:nvPr/>
        </p:nvSpPr>
        <p:spPr bwMode="auto">
          <a:xfrm>
            <a:off x="664370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8" name="矩形 357"/>
          <p:cNvSpPr/>
          <p:nvPr/>
        </p:nvSpPr>
        <p:spPr bwMode="auto">
          <a:xfrm>
            <a:off x="692945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9" name="矩形 358"/>
          <p:cNvSpPr/>
          <p:nvPr/>
        </p:nvSpPr>
        <p:spPr bwMode="auto">
          <a:xfrm>
            <a:off x="650082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0" name="矩形 359"/>
          <p:cNvSpPr/>
          <p:nvPr/>
        </p:nvSpPr>
        <p:spPr bwMode="auto">
          <a:xfrm>
            <a:off x="678657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1" name="矩形 360"/>
          <p:cNvSpPr/>
          <p:nvPr/>
        </p:nvSpPr>
        <p:spPr bwMode="auto">
          <a:xfrm>
            <a:off x="650082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2" name="矩形 361"/>
          <p:cNvSpPr/>
          <p:nvPr/>
        </p:nvSpPr>
        <p:spPr bwMode="auto">
          <a:xfrm>
            <a:off x="678657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3" name="矩形 362"/>
          <p:cNvSpPr/>
          <p:nvPr/>
        </p:nvSpPr>
        <p:spPr bwMode="auto">
          <a:xfrm>
            <a:off x="635795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4" name="矩形 363"/>
          <p:cNvSpPr/>
          <p:nvPr/>
        </p:nvSpPr>
        <p:spPr bwMode="auto">
          <a:xfrm>
            <a:off x="664370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5" name="矩形 364"/>
          <p:cNvSpPr/>
          <p:nvPr/>
        </p:nvSpPr>
        <p:spPr bwMode="auto">
          <a:xfrm>
            <a:off x="635795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6" name="矩形 365"/>
          <p:cNvSpPr/>
          <p:nvPr/>
        </p:nvSpPr>
        <p:spPr bwMode="auto">
          <a:xfrm>
            <a:off x="664370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7" name="矩形 366"/>
          <p:cNvSpPr/>
          <p:nvPr/>
        </p:nvSpPr>
        <p:spPr bwMode="auto">
          <a:xfrm>
            <a:off x="871540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8" name="矩形 367"/>
          <p:cNvSpPr/>
          <p:nvPr/>
        </p:nvSpPr>
        <p:spPr bwMode="auto">
          <a:xfrm>
            <a:off x="857252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9" name="矩形 368"/>
          <p:cNvSpPr/>
          <p:nvPr/>
        </p:nvSpPr>
        <p:spPr bwMode="auto">
          <a:xfrm>
            <a:off x="8429652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0" name="矩形 369"/>
          <p:cNvSpPr/>
          <p:nvPr/>
        </p:nvSpPr>
        <p:spPr bwMode="auto">
          <a:xfrm>
            <a:off x="8715404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1" name="矩形 370"/>
          <p:cNvSpPr/>
          <p:nvPr/>
        </p:nvSpPr>
        <p:spPr bwMode="auto">
          <a:xfrm>
            <a:off x="8429652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2" name="矩形 371"/>
          <p:cNvSpPr/>
          <p:nvPr/>
        </p:nvSpPr>
        <p:spPr bwMode="auto">
          <a:xfrm>
            <a:off x="8715404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3" name="矩形 372"/>
          <p:cNvSpPr/>
          <p:nvPr/>
        </p:nvSpPr>
        <p:spPr bwMode="auto">
          <a:xfrm>
            <a:off x="8286776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4" name="矩形 373"/>
          <p:cNvSpPr/>
          <p:nvPr/>
        </p:nvSpPr>
        <p:spPr bwMode="auto">
          <a:xfrm>
            <a:off x="8572528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5" name="矩形 374"/>
          <p:cNvSpPr/>
          <p:nvPr/>
        </p:nvSpPr>
        <p:spPr bwMode="auto">
          <a:xfrm>
            <a:off x="828677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6" name="矩形 375"/>
          <p:cNvSpPr/>
          <p:nvPr/>
        </p:nvSpPr>
        <p:spPr bwMode="auto">
          <a:xfrm>
            <a:off x="8572528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7" name="矩形 376"/>
          <p:cNvSpPr/>
          <p:nvPr/>
        </p:nvSpPr>
        <p:spPr bwMode="auto">
          <a:xfrm>
            <a:off x="8143900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8" name="矩形 377"/>
          <p:cNvSpPr/>
          <p:nvPr/>
        </p:nvSpPr>
        <p:spPr bwMode="auto">
          <a:xfrm>
            <a:off x="8429652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9" name="矩形 378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0" name="矩形 379"/>
          <p:cNvSpPr/>
          <p:nvPr/>
        </p:nvSpPr>
        <p:spPr bwMode="auto">
          <a:xfrm>
            <a:off x="8429652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1" name="矩形 380"/>
          <p:cNvSpPr/>
          <p:nvPr/>
        </p:nvSpPr>
        <p:spPr bwMode="auto">
          <a:xfrm>
            <a:off x="8001024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2" name="矩形 381"/>
          <p:cNvSpPr/>
          <p:nvPr/>
        </p:nvSpPr>
        <p:spPr bwMode="auto">
          <a:xfrm>
            <a:off x="8286776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3" name="矩形 382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4" name="矩形 383"/>
          <p:cNvSpPr/>
          <p:nvPr/>
        </p:nvSpPr>
        <p:spPr bwMode="auto">
          <a:xfrm>
            <a:off x="8286776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8" name="矩形 387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0" name="矩形 449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1" name="矩形 450"/>
          <p:cNvSpPr/>
          <p:nvPr/>
        </p:nvSpPr>
        <p:spPr bwMode="auto">
          <a:xfrm>
            <a:off x="785814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2" name="矩形 451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3" name="矩形 452"/>
          <p:cNvSpPr/>
          <p:nvPr/>
        </p:nvSpPr>
        <p:spPr bwMode="auto">
          <a:xfrm>
            <a:off x="785814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4" name="矩形 453"/>
          <p:cNvSpPr/>
          <p:nvPr/>
        </p:nvSpPr>
        <p:spPr bwMode="auto">
          <a:xfrm>
            <a:off x="814390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5" name="矩形 454"/>
          <p:cNvSpPr/>
          <p:nvPr/>
        </p:nvSpPr>
        <p:spPr bwMode="auto">
          <a:xfrm>
            <a:off x="771527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6" name="矩形 455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7" name="矩形 456"/>
          <p:cNvSpPr/>
          <p:nvPr/>
        </p:nvSpPr>
        <p:spPr bwMode="auto">
          <a:xfrm>
            <a:off x="771527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8" name="矩形 457"/>
          <p:cNvSpPr/>
          <p:nvPr/>
        </p:nvSpPr>
        <p:spPr bwMode="auto">
          <a:xfrm>
            <a:off x="800102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9" name="矩形 458"/>
          <p:cNvSpPr/>
          <p:nvPr/>
        </p:nvSpPr>
        <p:spPr bwMode="auto">
          <a:xfrm>
            <a:off x="757239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0" name="矩形 459"/>
          <p:cNvSpPr/>
          <p:nvPr/>
        </p:nvSpPr>
        <p:spPr bwMode="auto">
          <a:xfrm>
            <a:off x="785814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1" name="矩形 460"/>
          <p:cNvSpPr/>
          <p:nvPr/>
        </p:nvSpPr>
        <p:spPr bwMode="auto">
          <a:xfrm>
            <a:off x="757239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2" name="矩形 461"/>
          <p:cNvSpPr/>
          <p:nvPr/>
        </p:nvSpPr>
        <p:spPr bwMode="auto">
          <a:xfrm>
            <a:off x="785814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3" name="矩形 462"/>
          <p:cNvSpPr/>
          <p:nvPr/>
        </p:nvSpPr>
        <p:spPr bwMode="auto">
          <a:xfrm>
            <a:off x="742952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4" name="矩形 463"/>
          <p:cNvSpPr/>
          <p:nvPr/>
        </p:nvSpPr>
        <p:spPr bwMode="auto">
          <a:xfrm>
            <a:off x="771527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5" name="矩形 464"/>
          <p:cNvSpPr/>
          <p:nvPr/>
        </p:nvSpPr>
        <p:spPr bwMode="auto">
          <a:xfrm>
            <a:off x="742952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6" name="矩形 465"/>
          <p:cNvSpPr/>
          <p:nvPr/>
        </p:nvSpPr>
        <p:spPr bwMode="auto">
          <a:xfrm>
            <a:off x="771527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5" name="矩形 384"/>
          <p:cNvSpPr/>
          <p:nvPr/>
        </p:nvSpPr>
        <p:spPr bwMode="auto">
          <a:xfrm>
            <a:off x="550069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6" name="矩形 385"/>
          <p:cNvSpPr/>
          <p:nvPr/>
        </p:nvSpPr>
        <p:spPr bwMode="auto">
          <a:xfrm>
            <a:off x="535781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7" name="矩形 386"/>
          <p:cNvSpPr/>
          <p:nvPr/>
        </p:nvSpPr>
        <p:spPr bwMode="auto">
          <a:xfrm>
            <a:off x="5214942" y="342900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9" name="矩形 388"/>
          <p:cNvSpPr/>
          <p:nvPr/>
        </p:nvSpPr>
        <p:spPr bwMode="auto">
          <a:xfrm>
            <a:off x="5500694" y="342900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9" name="矩形 398"/>
          <p:cNvSpPr/>
          <p:nvPr/>
        </p:nvSpPr>
        <p:spPr bwMode="auto">
          <a:xfrm>
            <a:off x="5214942" y="371475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0" name="矩形 399"/>
          <p:cNvSpPr/>
          <p:nvPr/>
        </p:nvSpPr>
        <p:spPr bwMode="auto">
          <a:xfrm>
            <a:off x="5500694" y="371475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1" name="矩形 400"/>
          <p:cNvSpPr/>
          <p:nvPr/>
        </p:nvSpPr>
        <p:spPr bwMode="auto">
          <a:xfrm>
            <a:off x="5072066" y="357187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2" name="矩形 401"/>
          <p:cNvSpPr/>
          <p:nvPr/>
        </p:nvSpPr>
        <p:spPr bwMode="auto">
          <a:xfrm>
            <a:off x="5357818" y="357187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3" name="矩形 402"/>
          <p:cNvSpPr/>
          <p:nvPr/>
        </p:nvSpPr>
        <p:spPr bwMode="auto">
          <a:xfrm>
            <a:off x="5072066" y="385762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4" name="矩形 403"/>
          <p:cNvSpPr/>
          <p:nvPr/>
        </p:nvSpPr>
        <p:spPr bwMode="auto">
          <a:xfrm>
            <a:off x="5357818" y="385762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5" name="矩形 404"/>
          <p:cNvSpPr/>
          <p:nvPr/>
        </p:nvSpPr>
        <p:spPr bwMode="auto">
          <a:xfrm>
            <a:off x="4929190" y="371475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6" name="矩形 405"/>
          <p:cNvSpPr/>
          <p:nvPr/>
        </p:nvSpPr>
        <p:spPr bwMode="auto">
          <a:xfrm>
            <a:off x="5214942" y="371475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7" name="矩形 406"/>
          <p:cNvSpPr/>
          <p:nvPr/>
        </p:nvSpPr>
        <p:spPr bwMode="auto">
          <a:xfrm>
            <a:off x="4929190" y="400050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5214942" y="400050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9" name="矩形 408"/>
          <p:cNvSpPr/>
          <p:nvPr/>
        </p:nvSpPr>
        <p:spPr bwMode="auto">
          <a:xfrm>
            <a:off x="4786314" y="385762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0" name="矩形 409"/>
          <p:cNvSpPr/>
          <p:nvPr/>
        </p:nvSpPr>
        <p:spPr bwMode="auto">
          <a:xfrm>
            <a:off x="5072066" y="385762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1" name="矩形 410"/>
          <p:cNvSpPr/>
          <p:nvPr/>
        </p:nvSpPr>
        <p:spPr bwMode="auto">
          <a:xfrm>
            <a:off x="4786314" y="414338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2" name="矩形 411"/>
          <p:cNvSpPr/>
          <p:nvPr/>
        </p:nvSpPr>
        <p:spPr bwMode="auto">
          <a:xfrm>
            <a:off x="5072066" y="414338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3" name="矩形 412"/>
          <p:cNvSpPr/>
          <p:nvPr/>
        </p:nvSpPr>
        <p:spPr bwMode="auto">
          <a:xfrm>
            <a:off x="492919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4" name="矩形 413"/>
          <p:cNvSpPr/>
          <p:nvPr/>
        </p:nvSpPr>
        <p:spPr bwMode="auto">
          <a:xfrm>
            <a:off x="478631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5" name="矩形 414"/>
          <p:cNvSpPr/>
          <p:nvPr/>
        </p:nvSpPr>
        <p:spPr bwMode="auto">
          <a:xfrm>
            <a:off x="4643438" y="400050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6" name="矩形 415"/>
          <p:cNvSpPr/>
          <p:nvPr/>
        </p:nvSpPr>
        <p:spPr bwMode="auto">
          <a:xfrm>
            <a:off x="4929190" y="400050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7" name="矩形 416"/>
          <p:cNvSpPr/>
          <p:nvPr/>
        </p:nvSpPr>
        <p:spPr bwMode="auto">
          <a:xfrm>
            <a:off x="4643438" y="428625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8" name="矩形 417"/>
          <p:cNvSpPr/>
          <p:nvPr/>
        </p:nvSpPr>
        <p:spPr bwMode="auto">
          <a:xfrm>
            <a:off x="4929190" y="428625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9" name="矩形 418"/>
          <p:cNvSpPr/>
          <p:nvPr/>
        </p:nvSpPr>
        <p:spPr bwMode="auto">
          <a:xfrm>
            <a:off x="4500562" y="414338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0" name="矩形 419"/>
          <p:cNvSpPr/>
          <p:nvPr/>
        </p:nvSpPr>
        <p:spPr bwMode="auto">
          <a:xfrm>
            <a:off x="4786314" y="414338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1" name="矩形 420"/>
          <p:cNvSpPr/>
          <p:nvPr/>
        </p:nvSpPr>
        <p:spPr bwMode="auto">
          <a:xfrm>
            <a:off x="4500562" y="442913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2" name="矩形 421"/>
          <p:cNvSpPr/>
          <p:nvPr/>
        </p:nvSpPr>
        <p:spPr bwMode="auto">
          <a:xfrm>
            <a:off x="4786314" y="442913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3" name="矩形 422"/>
          <p:cNvSpPr/>
          <p:nvPr/>
        </p:nvSpPr>
        <p:spPr bwMode="auto">
          <a:xfrm>
            <a:off x="4357686" y="428625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4" name="矩形 423"/>
          <p:cNvSpPr/>
          <p:nvPr/>
        </p:nvSpPr>
        <p:spPr bwMode="auto">
          <a:xfrm>
            <a:off x="4643438" y="428625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5" name="矩形 424"/>
          <p:cNvSpPr/>
          <p:nvPr/>
        </p:nvSpPr>
        <p:spPr bwMode="auto">
          <a:xfrm>
            <a:off x="4357686" y="457200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6" name="矩形 425"/>
          <p:cNvSpPr/>
          <p:nvPr/>
        </p:nvSpPr>
        <p:spPr bwMode="auto">
          <a:xfrm>
            <a:off x="4643438" y="457200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7" name="矩形 426"/>
          <p:cNvSpPr/>
          <p:nvPr/>
        </p:nvSpPr>
        <p:spPr bwMode="auto">
          <a:xfrm>
            <a:off x="4214810" y="442913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8" name="矩形 427"/>
          <p:cNvSpPr/>
          <p:nvPr/>
        </p:nvSpPr>
        <p:spPr bwMode="auto">
          <a:xfrm>
            <a:off x="4500562" y="442913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9" name="矩形 428"/>
          <p:cNvSpPr/>
          <p:nvPr/>
        </p:nvSpPr>
        <p:spPr bwMode="auto">
          <a:xfrm>
            <a:off x="4214810" y="471488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0" name="矩形 429"/>
          <p:cNvSpPr/>
          <p:nvPr/>
        </p:nvSpPr>
        <p:spPr bwMode="auto">
          <a:xfrm>
            <a:off x="4500562" y="471488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1" name="矩形 430"/>
          <p:cNvSpPr/>
          <p:nvPr/>
        </p:nvSpPr>
        <p:spPr bwMode="auto">
          <a:xfrm>
            <a:off x="657226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2" name="矩形 431"/>
          <p:cNvSpPr/>
          <p:nvPr/>
        </p:nvSpPr>
        <p:spPr bwMode="auto">
          <a:xfrm>
            <a:off x="642938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3" name="矩形 432"/>
          <p:cNvSpPr/>
          <p:nvPr/>
        </p:nvSpPr>
        <p:spPr bwMode="auto">
          <a:xfrm>
            <a:off x="6286512" y="342900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4" name="矩形 433"/>
          <p:cNvSpPr/>
          <p:nvPr/>
        </p:nvSpPr>
        <p:spPr bwMode="auto">
          <a:xfrm>
            <a:off x="6572264" y="342900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5" name="矩形 434"/>
          <p:cNvSpPr/>
          <p:nvPr/>
        </p:nvSpPr>
        <p:spPr bwMode="auto">
          <a:xfrm>
            <a:off x="6286512" y="371475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6" name="矩形 435"/>
          <p:cNvSpPr/>
          <p:nvPr/>
        </p:nvSpPr>
        <p:spPr bwMode="auto">
          <a:xfrm>
            <a:off x="6572264" y="371475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7" name="矩形 436"/>
          <p:cNvSpPr/>
          <p:nvPr/>
        </p:nvSpPr>
        <p:spPr bwMode="auto">
          <a:xfrm>
            <a:off x="6143636" y="357187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8" name="矩形 437"/>
          <p:cNvSpPr/>
          <p:nvPr/>
        </p:nvSpPr>
        <p:spPr bwMode="auto">
          <a:xfrm>
            <a:off x="6429388" y="357187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9" name="矩形 438"/>
          <p:cNvSpPr/>
          <p:nvPr/>
        </p:nvSpPr>
        <p:spPr bwMode="auto">
          <a:xfrm>
            <a:off x="6143636" y="385762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0" name="矩形 439"/>
          <p:cNvSpPr/>
          <p:nvPr/>
        </p:nvSpPr>
        <p:spPr bwMode="auto">
          <a:xfrm>
            <a:off x="6429388" y="385762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1" name="矩形 440"/>
          <p:cNvSpPr/>
          <p:nvPr/>
        </p:nvSpPr>
        <p:spPr bwMode="auto">
          <a:xfrm>
            <a:off x="6000760" y="371475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2" name="矩形 441"/>
          <p:cNvSpPr/>
          <p:nvPr/>
        </p:nvSpPr>
        <p:spPr bwMode="auto">
          <a:xfrm>
            <a:off x="6286512" y="371475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3" name="矩形 442"/>
          <p:cNvSpPr/>
          <p:nvPr/>
        </p:nvSpPr>
        <p:spPr bwMode="auto">
          <a:xfrm>
            <a:off x="6000760" y="400050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4" name="矩形 443"/>
          <p:cNvSpPr/>
          <p:nvPr/>
        </p:nvSpPr>
        <p:spPr bwMode="auto">
          <a:xfrm>
            <a:off x="6286512" y="400050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5" name="矩形 444"/>
          <p:cNvSpPr/>
          <p:nvPr/>
        </p:nvSpPr>
        <p:spPr bwMode="auto">
          <a:xfrm>
            <a:off x="5857884" y="385762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6" name="矩形 445"/>
          <p:cNvSpPr/>
          <p:nvPr/>
        </p:nvSpPr>
        <p:spPr bwMode="auto">
          <a:xfrm>
            <a:off x="6143636" y="385762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7" name="矩形 446"/>
          <p:cNvSpPr/>
          <p:nvPr/>
        </p:nvSpPr>
        <p:spPr bwMode="auto">
          <a:xfrm>
            <a:off x="5857884" y="414338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8" name="矩形 447"/>
          <p:cNvSpPr/>
          <p:nvPr/>
        </p:nvSpPr>
        <p:spPr bwMode="auto">
          <a:xfrm>
            <a:off x="6143636" y="414338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9" name="矩形 448"/>
          <p:cNvSpPr/>
          <p:nvPr/>
        </p:nvSpPr>
        <p:spPr bwMode="auto">
          <a:xfrm>
            <a:off x="600076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7" name="矩形 466"/>
          <p:cNvSpPr/>
          <p:nvPr/>
        </p:nvSpPr>
        <p:spPr bwMode="auto">
          <a:xfrm>
            <a:off x="585788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8" name="矩形 467"/>
          <p:cNvSpPr/>
          <p:nvPr/>
        </p:nvSpPr>
        <p:spPr bwMode="auto">
          <a:xfrm>
            <a:off x="5715008" y="400050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9" name="矩形 468"/>
          <p:cNvSpPr/>
          <p:nvPr/>
        </p:nvSpPr>
        <p:spPr bwMode="auto">
          <a:xfrm>
            <a:off x="6000760" y="400050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0" name="矩形 469"/>
          <p:cNvSpPr/>
          <p:nvPr/>
        </p:nvSpPr>
        <p:spPr bwMode="auto">
          <a:xfrm>
            <a:off x="5715008" y="428625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1" name="矩形 470"/>
          <p:cNvSpPr/>
          <p:nvPr/>
        </p:nvSpPr>
        <p:spPr bwMode="auto">
          <a:xfrm>
            <a:off x="6000760" y="428625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2" name="矩形 471"/>
          <p:cNvSpPr/>
          <p:nvPr/>
        </p:nvSpPr>
        <p:spPr bwMode="auto">
          <a:xfrm>
            <a:off x="5572132" y="414338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3" name="矩形 472"/>
          <p:cNvSpPr/>
          <p:nvPr/>
        </p:nvSpPr>
        <p:spPr bwMode="auto">
          <a:xfrm>
            <a:off x="5857884" y="414338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4" name="矩形 473"/>
          <p:cNvSpPr/>
          <p:nvPr/>
        </p:nvSpPr>
        <p:spPr bwMode="auto">
          <a:xfrm>
            <a:off x="5572132" y="442913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5" name="矩形 474"/>
          <p:cNvSpPr/>
          <p:nvPr/>
        </p:nvSpPr>
        <p:spPr bwMode="auto">
          <a:xfrm>
            <a:off x="5857884" y="442913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6" name="矩形 475"/>
          <p:cNvSpPr/>
          <p:nvPr/>
        </p:nvSpPr>
        <p:spPr bwMode="auto">
          <a:xfrm>
            <a:off x="5429256" y="428625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7" name="矩形 476"/>
          <p:cNvSpPr/>
          <p:nvPr/>
        </p:nvSpPr>
        <p:spPr bwMode="auto">
          <a:xfrm>
            <a:off x="5715008" y="428625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8" name="矩形 477"/>
          <p:cNvSpPr/>
          <p:nvPr/>
        </p:nvSpPr>
        <p:spPr bwMode="auto">
          <a:xfrm>
            <a:off x="5429256" y="457200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9" name="矩形 478"/>
          <p:cNvSpPr/>
          <p:nvPr/>
        </p:nvSpPr>
        <p:spPr bwMode="auto">
          <a:xfrm>
            <a:off x="5715008" y="457200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0" name="矩形 479"/>
          <p:cNvSpPr/>
          <p:nvPr/>
        </p:nvSpPr>
        <p:spPr bwMode="auto">
          <a:xfrm>
            <a:off x="5286380" y="442913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1" name="矩形 480"/>
          <p:cNvSpPr/>
          <p:nvPr/>
        </p:nvSpPr>
        <p:spPr bwMode="auto">
          <a:xfrm>
            <a:off x="5572132" y="442913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2" name="矩形 481"/>
          <p:cNvSpPr/>
          <p:nvPr/>
        </p:nvSpPr>
        <p:spPr bwMode="auto">
          <a:xfrm>
            <a:off x="5286380" y="471488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3" name="矩形 482"/>
          <p:cNvSpPr/>
          <p:nvPr/>
        </p:nvSpPr>
        <p:spPr bwMode="auto">
          <a:xfrm>
            <a:off x="5572132" y="471488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4" name="矩形 483"/>
          <p:cNvSpPr/>
          <p:nvPr/>
        </p:nvSpPr>
        <p:spPr bwMode="auto">
          <a:xfrm>
            <a:off x="764383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5" name="矩形 484"/>
          <p:cNvSpPr/>
          <p:nvPr/>
        </p:nvSpPr>
        <p:spPr bwMode="auto">
          <a:xfrm>
            <a:off x="750095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6" name="矩形 485"/>
          <p:cNvSpPr/>
          <p:nvPr/>
        </p:nvSpPr>
        <p:spPr bwMode="auto">
          <a:xfrm>
            <a:off x="7358082" y="342900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7" name="矩形 486"/>
          <p:cNvSpPr/>
          <p:nvPr/>
        </p:nvSpPr>
        <p:spPr bwMode="auto">
          <a:xfrm>
            <a:off x="7643834" y="342900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8" name="矩形 487"/>
          <p:cNvSpPr/>
          <p:nvPr/>
        </p:nvSpPr>
        <p:spPr bwMode="auto">
          <a:xfrm>
            <a:off x="7358082" y="371475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9" name="矩形 488"/>
          <p:cNvSpPr/>
          <p:nvPr/>
        </p:nvSpPr>
        <p:spPr bwMode="auto">
          <a:xfrm>
            <a:off x="7643834" y="371475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0" name="矩形 489"/>
          <p:cNvSpPr/>
          <p:nvPr/>
        </p:nvSpPr>
        <p:spPr bwMode="auto">
          <a:xfrm>
            <a:off x="7215206" y="357187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1" name="矩形 490"/>
          <p:cNvSpPr/>
          <p:nvPr/>
        </p:nvSpPr>
        <p:spPr bwMode="auto">
          <a:xfrm>
            <a:off x="7500958" y="357187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2" name="矩形 491"/>
          <p:cNvSpPr/>
          <p:nvPr/>
        </p:nvSpPr>
        <p:spPr bwMode="auto">
          <a:xfrm>
            <a:off x="7215206" y="385762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3" name="矩形 492"/>
          <p:cNvSpPr/>
          <p:nvPr/>
        </p:nvSpPr>
        <p:spPr bwMode="auto">
          <a:xfrm>
            <a:off x="7500958" y="385762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4" name="矩形 493"/>
          <p:cNvSpPr/>
          <p:nvPr/>
        </p:nvSpPr>
        <p:spPr bwMode="auto">
          <a:xfrm>
            <a:off x="7072330" y="371475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5" name="矩形 494"/>
          <p:cNvSpPr/>
          <p:nvPr/>
        </p:nvSpPr>
        <p:spPr bwMode="auto">
          <a:xfrm>
            <a:off x="7358082" y="371475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6" name="矩形 495"/>
          <p:cNvSpPr/>
          <p:nvPr/>
        </p:nvSpPr>
        <p:spPr bwMode="auto">
          <a:xfrm>
            <a:off x="7072330" y="400050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7" name="矩形 496"/>
          <p:cNvSpPr/>
          <p:nvPr/>
        </p:nvSpPr>
        <p:spPr bwMode="auto">
          <a:xfrm>
            <a:off x="7358082" y="400050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4" name="矩形 513"/>
          <p:cNvSpPr/>
          <p:nvPr/>
        </p:nvSpPr>
        <p:spPr bwMode="auto">
          <a:xfrm>
            <a:off x="6929454" y="385762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5" name="矩形 514"/>
          <p:cNvSpPr/>
          <p:nvPr/>
        </p:nvSpPr>
        <p:spPr bwMode="auto">
          <a:xfrm>
            <a:off x="7215206" y="385762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6" name="矩形 515"/>
          <p:cNvSpPr/>
          <p:nvPr/>
        </p:nvSpPr>
        <p:spPr bwMode="auto">
          <a:xfrm>
            <a:off x="6929454" y="414338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7" name="矩形 516"/>
          <p:cNvSpPr/>
          <p:nvPr/>
        </p:nvSpPr>
        <p:spPr bwMode="auto">
          <a:xfrm>
            <a:off x="7215206" y="414338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8" name="矩形 517"/>
          <p:cNvSpPr/>
          <p:nvPr/>
        </p:nvSpPr>
        <p:spPr bwMode="auto">
          <a:xfrm>
            <a:off x="707233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9" name="矩形 518"/>
          <p:cNvSpPr/>
          <p:nvPr/>
        </p:nvSpPr>
        <p:spPr bwMode="auto">
          <a:xfrm>
            <a:off x="692945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0" name="矩形 519"/>
          <p:cNvSpPr/>
          <p:nvPr/>
        </p:nvSpPr>
        <p:spPr bwMode="auto">
          <a:xfrm>
            <a:off x="6786578" y="400050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1" name="矩形 520"/>
          <p:cNvSpPr/>
          <p:nvPr/>
        </p:nvSpPr>
        <p:spPr bwMode="auto">
          <a:xfrm>
            <a:off x="7072330" y="400050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2" name="矩形 521"/>
          <p:cNvSpPr/>
          <p:nvPr/>
        </p:nvSpPr>
        <p:spPr bwMode="auto">
          <a:xfrm>
            <a:off x="6786578" y="428625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3" name="矩形 522"/>
          <p:cNvSpPr/>
          <p:nvPr/>
        </p:nvSpPr>
        <p:spPr bwMode="auto">
          <a:xfrm>
            <a:off x="7072330" y="428625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4" name="矩形 523"/>
          <p:cNvSpPr/>
          <p:nvPr/>
        </p:nvSpPr>
        <p:spPr bwMode="auto">
          <a:xfrm>
            <a:off x="6643702" y="414338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5" name="矩形 524"/>
          <p:cNvSpPr/>
          <p:nvPr/>
        </p:nvSpPr>
        <p:spPr bwMode="auto">
          <a:xfrm>
            <a:off x="6929454" y="414338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6" name="矩形 525"/>
          <p:cNvSpPr/>
          <p:nvPr/>
        </p:nvSpPr>
        <p:spPr bwMode="auto">
          <a:xfrm>
            <a:off x="6643702" y="442913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7" name="矩形 526"/>
          <p:cNvSpPr/>
          <p:nvPr/>
        </p:nvSpPr>
        <p:spPr bwMode="auto">
          <a:xfrm>
            <a:off x="6929454" y="442913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8" name="矩形 527"/>
          <p:cNvSpPr/>
          <p:nvPr/>
        </p:nvSpPr>
        <p:spPr bwMode="auto">
          <a:xfrm>
            <a:off x="6500826" y="428625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9" name="矩形 528"/>
          <p:cNvSpPr/>
          <p:nvPr/>
        </p:nvSpPr>
        <p:spPr bwMode="auto">
          <a:xfrm>
            <a:off x="6786578" y="428625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0" name="矩形 529"/>
          <p:cNvSpPr/>
          <p:nvPr/>
        </p:nvSpPr>
        <p:spPr bwMode="auto">
          <a:xfrm>
            <a:off x="6500826" y="457200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1" name="矩形 530"/>
          <p:cNvSpPr/>
          <p:nvPr/>
        </p:nvSpPr>
        <p:spPr bwMode="auto">
          <a:xfrm>
            <a:off x="6786578" y="457200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2" name="矩形 531"/>
          <p:cNvSpPr/>
          <p:nvPr/>
        </p:nvSpPr>
        <p:spPr bwMode="auto">
          <a:xfrm>
            <a:off x="6357950" y="442913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3" name="矩形 532"/>
          <p:cNvSpPr/>
          <p:nvPr/>
        </p:nvSpPr>
        <p:spPr bwMode="auto">
          <a:xfrm>
            <a:off x="6643702" y="442913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4" name="矩形 533"/>
          <p:cNvSpPr/>
          <p:nvPr/>
        </p:nvSpPr>
        <p:spPr bwMode="auto">
          <a:xfrm>
            <a:off x="6357950" y="471488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5" name="矩形 534"/>
          <p:cNvSpPr/>
          <p:nvPr/>
        </p:nvSpPr>
        <p:spPr bwMode="auto">
          <a:xfrm>
            <a:off x="6643702" y="471488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6" name="矩形 535"/>
          <p:cNvSpPr/>
          <p:nvPr/>
        </p:nvSpPr>
        <p:spPr bwMode="auto">
          <a:xfrm>
            <a:off x="871540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7" name="矩形 536"/>
          <p:cNvSpPr/>
          <p:nvPr/>
        </p:nvSpPr>
        <p:spPr bwMode="auto">
          <a:xfrm>
            <a:off x="857252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8" name="矩形 537"/>
          <p:cNvSpPr/>
          <p:nvPr/>
        </p:nvSpPr>
        <p:spPr bwMode="auto">
          <a:xfrm>
            <a:off x="8429652" y="342900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9" name="矩形 538"/>
          <p:cNvSpPr/>
          <p:nvPr/>
        </p:nvSpPr>
        <p:spPr bwMode="auto">
          <a:xfrm>
            <a:off x="8715404" y="342900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0" name="矩形 539"/>
          <p:cNvSpPr/>
          <p:nvPr/>
        </p:nvSpPr>
        <p:spPr bwMode="auto">
          <a:xfrm>
            <a:off x="8429652" y="371475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1" name="矩形 540"/>
          <p:cNvSpPr/>
          <p:nvPr/>
        </p:nvSpPr>
        <p:spPr bwMode="auto">
          <a:xfrm>
            <a:off x="8715404" y="371475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2" name="矩形 541"/>
          <p:cNvSpPr/>
          <p:nvPr/>
        </p:nvSpPr>
        <p:spPr bwMode="auto">
          <a:xfrm>
            <a:off x="8286776" y="357187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3" name="矩形 542"/>
          <p:cNvSpPr/>
          <p:nvPr/>
        </p:nvSpPr>
        <p:spPr bwMode="auto">
          <a:xfrm>
            <a:off x="8572528" y="357187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4" name="矩形 543"/>
          <p:cNvSpPr/>
          <p:nvPr/>
        </p:nvSpPr>
        <p:spPr bwMode="auto">
          <a:xfrm>
            <a:off x="8286776" y="385762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5" name="矩形 544"/>
          <p:cNvSpPr/>
          <p:nvPr/>
        </p:nvSpPr>
        <p:spPr bwMode="auto">
          <a:xfrm>
            <a:off x="8572528" y="385762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6" name="矩形 545"/>
          <p:cNvSpPr/>
          <p:nvPr/>
        </p:nvSpPr>
        <p:spPr bwMode="auto">
          <a:xfrm>
            <a:off x="8143900" y="371475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7" name="矩形 546"/>
          <p:cNvSpPr/>
          <p:nvPr/>
        </p:nvSpPr>
        <p:spPr bwMode="auto">
          <a:xfrm>
            <a:off x="8429652" y="371475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8" name="矩形 547"/>
          <p:cNvSpPr/>
          <p:nvPr/>
        </p:nvSpPr>
        <p:spPr bwMode="auto">
          <a:xfrm>
            <a:off x="8143900" y="400050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9" name="矩形 548"/>
          <p:cNvSpPr/>
          <p:nvPr/>
        </p:nvSpPr>
        <p:spPr bwMode="auto">
          <a:xfrm>
            <a:off x="8429652" y="400050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0" name="矩形 549"/>
          <p:cNvSpPr/>
          <p:nvPr/>
        </p:nvSpPr>
        <p:spPr bwMode="auto">
          <a:xfrm>
            <a:off x="8001024" y="385762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1" name="矩形 550"/>
          <p:cNvSpPr/>
          <p:nvPr/>
        </p:nvSpPr>
        <p:spPr bwMode="auto">
          <a:xfrm>
            <a:off x="8286776" y="385762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2" name="矩形 551"/>
          <p:cNvSpPr/>
          <p:nvPr/>
        </p:nvSpPr>
        <p:spPr bwMode="auto">
          <a:xfrm>
            <a:off x="8001024" y="414338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3" name="矩形 552"/>
          <p:cNvSpPr/>
          <p:nvPr/>
        </p:nvSpPr>
        <p:spPr bwMode="auto">
          <a:xfrm>
            <a:off x="8286776" y="414338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4" name="矩形 553"/>
          <p:cNvSpPr/>
          <p:nvPr/>
        </p:nvSpPr>
        <p:spPr bwMode="auto">
          <a:xfrm>
            <a:off x="814390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5" name="矩形 554"/>
          <p:cNvSpPr/>
          <p:nvPr/>
        </p:nvSpPr>
        <p:spPr bwMode="auto">
          <a:xfrm>
            <a:off x="800102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6" name="矩形 555"/>
          <p:cNvSpPr/>
          <p:nvPr/>
        </p:nvSpPr>
        <p:spPr bwMode="auto">
          <a:xfrm>
            <a:off x="7858148" y="400050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7" name="矩形 556"/>
          <p:cNvSpPr/>
          <p:nvPr/>
        </p:nvSpPr>
        <p:spPr bwMode="auto">
          <a:xfrm>
            <a:off x="8143900" y="400050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8" name="矩形 557"/>
          <p:cNvSpPr/>
          <p:nvPr/>
        </p:nvSpPr>
        <p:spPr bwMode="auto">
          <a:xfrm>
            <a:off x="7858148" y="428625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9" name="矩形 558"/>
          <p:cNvSpPr/>
          <p:nvPr/>
        </p:nvSpPr>
        <p:spPr bwMode="auto">
          <a:xfrm>
            <a:off x="8143900" y="428625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0" name="矩形 559"/>
          <p:cNvSpPr/>
          <p:nvPr/>
        </p:nvSpPr>
        <p:spPr bwMode="auto">
          <a:xfrm>
            <a:off x="7715272" y="414338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1" name="矩形 560"/>
          <p:cNvSpPr/>
          <p:nvPr/>
        </p:nvSpPr>
        <p:spPr bwMode="auto">
          <a:xfrm>
            <a:off x="8001024" y="414338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2" name="矩形 561"/>
          <p:cNvSpPr/>
          <p:nvPr/>
        </p:nvSpPr>
        <p:spPr bwMode="auto">
          <a:xfrm>
            <a:off x="7715272" y="442913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3" name="矩形 562"/>
          <p:cNvSpPr/>
          <p:nvPr/>
        </p:nvSpPr>
        <p:spPr bwMode="auto">
          <a:xfrm>
            <a:off x="8001024" y="442913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4" name="矩形 563"/>
          <p:cNvSpPr/>
          <p:nvPr/>
        </p:nvSpPr>
        <p:spPr bwMode="auto">
          <a:xfrm>
            <a:off x="7572396" y="428625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5" name="矩形 564"/>
          <p:cNvSpPr/>
          <p:nvPr/>
        </p:nvSpPr>
        <p:spPr bwMode="auto">
          <a:xfrm>
            <a:off x="7858148" y="428625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6" name="矩形 565"/>
          <p:cNvSpPr/>
          <p:nvPr/>
        </p:nvSpPr>
        <p:spPr bwMode="auto">
          <a:xfrm>
            <a:off x="7572396" y="457200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7" name="矩形 566"/>
          <p:cNvSpPr/>
          <p:nvPr/>
        </p:nvSpPr>
        <p:spPr bwMode="auto">
          <a:xfrm>
            <a:off x="7858148" y="457200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8" name="矩形 567"/>
          <p:cNvSpPr/>
          <p:nvPr/>
        </p:nvSpPr>
        <p:spPr bwMode="auto">
          <a:xfrm>
            <a:off x="7429520" y="442913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9" name="矩形 568"/>
          <p:cNvSpPr/>
          <p:nvPr/>
        </p:nvSpPr>
        <p:spPr bwMode="auto">
          <a:xfrm>
            <a:off x="7715272" y="442913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0" name="矩形 569"/>
          <p:cNvSpPr/>
          <p:nvPr/>
        </p:nvSpPr>
        <p:spPr bwMode="auto">
          <a:xfrm>
            <a:off x="7429520" y="471488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1" name="矩形 570"/>
          <p:cNvSpPr/>
          <p:nvPr/>
        </p:nvSpPr>
        <p:spPr bwMode="auto">
          <a:xfrm>
            <a:off x="7715272" y="471488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1357290" y="1571612"/>
            <a:ext cx="121444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071538" y="1857364"/>
            <a:ext cx="1214446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928662" y="2000240"/>
            <a:ext cx="1214446" cy="1143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85786" y="2143116"/>
            <a:ext cx="1214446" cy="11430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472" y="3357562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ifmap channels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714744" y="178592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71868" y="192880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500430" y="200024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428992" y="207167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786314" y="178592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643438" y="192880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572000" y="200024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500562" y="207167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786446" y="178592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643570" y="192880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572132" y="200024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500694" y="207167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572396" y="178592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429520" y="192880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358082" y="200024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286644" y="207167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00826" y="200024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29190" y="278605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ofmap channels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 data storage requirement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5786" y="4071942"/>
            <a:ext cx="7215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example SIZE = 4.</a:t>
            </a:r>
          </a:p>
          <a:p>
            <a:r>
              <a:rPr lang="en-US" altLang="zh-CN" dirty="0" smtClean="0"/>
              <a:t>         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Every 4 channels of input features should be stacked together .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1357290" y="1571612"/>
            <a:ext cx="121444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071538" y="1857364"/>
            <a:ext cx="1214446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928662" y="2000240"/>
            <a:ext cx="1214446" cy="1143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85786" y="2143116"/>
            <a:ext cx="1214446" cy="11430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472" y="3357562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ifmap channels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714744" y="178592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71868" y="192880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500430" y="200024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428992" y="207167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786314" y="178592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643438" y="192880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572000" y="200024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500562" y="207167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786446" y="178592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643570" y="192880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572132" y="200024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500694" y="207167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572396" y="178592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429520" y="192880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358082" y="200024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286644" y="207167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00826" y="200024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29190" y="278605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ofmap channels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Wgt</a:t>
            </a: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data storage requirement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5786" y="4071942"/>
            <a:ext cx="7215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example SIZE = 4.</a:t>
            </a:r>
          </a:p>
          <a:p>
            <a:r>
              <a:rPr lang="en-US" altLang="zh-CN" dirty="0" smtClean="0"/>
              <a:t>         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Every 4 channels of certain kernel set should be stacked together .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5984" y="278605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Control 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F</a:t>
            </a:r>
            <a:r>
              <a:rPr lang="en-US" altLang="zh-CN" sz="3600" b="1" baseline="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low</a:t>
            </a:r>
            <a:r>
              <a:rPr lang="en-US" altLang="zh-CN" sz="36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Description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Structure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xmlns="" id="{DB131621-DD7B-4F64-ABC5-A162EFA850B0}"/>
              </a:ext>
            </a:extLst>
          </p:cNvPr>
          <p:cNvSpPr/>
          <p:nvPr/>
        </p:nvSpPr>
        <p:spPr>
          <a:xfrm>
            <a:off x="428597" y="4643446"/>
            <a:ext cx="1285883" cy="128588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323D2977-9EBC-4362-85D0-E84A2300462E}"/>
              </a:ext>
            </a:extLst>
          </p:cNvPr>
          <p:cNvSpPr/>
          <p:nvPr/>
        </p:nvSpPr>
        <p:spPr>
          <a:xfrm>
            <a:off x="4643438" y="5357826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Img2col_wgt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8020DBAD-8E2F-40E3-AD4B-CC24F8000A47}"/>
              </a:ext>
            </a:extLst>
          </p:cNvPr>
          <p:cNvSpPr/>
          <p:nvPr/>
        </p:nvSpPr>
        <p:spPr>
          <a:xfrm>
            <a:off x="4643438" y="4429132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7ED6CA2B-484E-4E95-B460-558DC7795794}"/>
              </a:ext>
            </a:extLst>
          </p:cNvPr>
          <p:cNvSpPr/>
          <p:nvPr/>
        </p:nvSpPr>
        <p:spPr>
          <a:xfrm>
            <a:off x="4643438" y="3214686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Ifm_addr_gen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箭头: 右 3">
            <a:extLst>
              <a:ext uri="{FF2B5EF4-FFF2-40B4-BE49-F238E27FC236}">
                <a16:creationId xmlns:a16="http://schemas.microsoft.com/office/drawing/2014/main" xmlns="" id="{22417B9A-C192-4748-B182-DBE823175819}"/>
              </a:ext>
            </a:extLst>
          </p:cNvPr>
          <p:cNvSpPr/>
          <p:nvPr/>
        </p:nvSpPr>
        <p:spPr>
          <a:xfrm rot="5400000">
            <a:off x="5107784" y="4036224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DBFDC146-95AD-4F45-BFFD-991DE3D5EB30}"/>
              </a:ext>
            </a:extLst>
          </p:cNvPr>
          <p:cNvSpPr/>
          <p:nvPr/>
        </p:nvSpPr>
        <p:spPr>
          <a:xfrm>
            <a:off x="2500298" y="4429132"/>
            <a:ext cx="1496348" cy="6645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箭头: 右 19">
            <a:extLst>
              <a:ext uri="{FF2B5EF4-FFF2-40B4-BE49-F238E27FC236}">
                <a16:creationId xmlns:a16="http://schemas.microsoft.com/office/drawing/2014/main" xmlns="" id="{F42779A3-C7A4-466F-BDA0-D86EE917B96F}"/>
              </a:ext>
            </a:extLst>
          </p:cNvPr>
          <p:cNvSpPr/>
          <p:nvPr/>
        </p:nvSpPr>
        <p:spPr>
          <a:xfrm rot="10800000">
            <a:off x="4071934" y="4643446"/>
            <a:ext cx="500066" cy="21223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C55B629E-5062-45A0-869B-D3F2D4C70EBB}"/>
              </a:ext>
            </a:extLst>
          </p:cNvPr>
          <p:cNvSpPr/>
          <p:nvPr/>
        </p:nvSpPr>
        <p:spPr>
          <a:xfrm>
            <a:off x="2500298" y="5357826"/>
            <a:ext cx="1496348" cy="6645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箭头: 右 22">
            <a:extLst>
              <a:ext uri="{FF2B5EF4-FFF2-40B4-BE49-F238E27FC236}">
                <a16:creationId xmlns:a16="http://schemas.microsoft.com/office/drawing/2014/main" xmlns="" id="{DF085E85-F38C-45B3-B7E1-017A471E0F82}"/>
              </a:ext>
            </a:extLst>
          </p:cNvPr>
          <p:cNvSpPr/>
          <p:nvPr/>
        </p:nvSpPr>
        <p:spPr>
          <a:xfrm rot="10800000">
            <a:off x="4071934" y="5643578"/>
            <a:ext cx="500067" cy="21431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箭头: 右 23">
            <a:extLst>
              <a:ext uri="{FF2B5EF4-FFF2-40B4-BE49-F238E27FC236}">
                <a16:creationId xmlns:a16="http://schemas.microsoft.com/office/drawing/2014/main" xmlns="" id="{8A412D14-CAF1-4434-9592-9F97E8E67079}"/>
              </a:ext>
            </a:extLst>
          </p:cNvPr>
          <p:cNvSpPr/>
          <p:nvPr/>
        </p:nvSpPr>
        <p:spPr>
          <a:xfrm rot="10800000">
            <a:off x="1785918" y="5072074"/>
            <a:ext cx="531827" cy="21223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58B38023-693A-4F54-8F37-C50E1636DF1F}"/>
              </a:ext>
            </a:extLst>
          </p:cNvPr>
          <p:cNvSpPr/>
          <p:nvPr/>
        </p:nvSpPr>
        <p:spPr>
          <a:xfrm>
            <a:off x="4000496" y="1071546"/>
            <a:ext cx="1428760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Ctrl Logic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箭头: 右 25">
            <a:extLst>
              <a:ext uri="{FF2B5EF4-FFF2-40B4-BE49-F238E27FC236}">
                <a16:creationId xmlns:a16="http://schemas.microsoft.com/office/drawing/2014/main" xmlns="" id="{6DAF0797-A36D-4BBC-8CF2-54311D149FF7}"/>
              </a:ext>
            </a:extLst>
          </p:cNvPr>
          <p:cNvSpPr/>
          <p:nvPr/>
        </p:nvSpPr>
        <p:spPr>
          <a:xfrm rot="5400000">
            <a:off x="4481228" y="1876698"/>
            <a:ext cx="428629" cy="2470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020DBAD-8E2F-40E3-AD4B-CC24F8000A47}"/>
              </a:ext>
            </a:extLst>
          </p:cNvPr>
          <p:cNvSpPr/>
          <p:nvPr/>
        </p:nvSpPr>
        <p:spPr>
          <a:xfrm>
            <a:off x="6643702" y="4429132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Ifm_buf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8020DBAD-8E2F-40E3-AD4B-CC24F8000A47}"/>
              </a:ext>
            </a:extLst>
          </p:cNvPr>
          <p:cNvSpPr/>
          <p:nvPr/>
        </p:nvSpPr>
        <p:spPr>
          <a:xfrm>
            <a:off x="6643702" y="5357826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Wgt_buf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箭头: 右 3">
            <a:extLst>
              <a:ext uri="{FF2B5EF4-FFF2-40B4-BE49-F238E27FC236}">
                <a16:creationId xmlns:a16="http://schemas.microsoft.com/office/drawing/2014/main" xmlns="" id="{22417B9A-C192-4748-B182-DBE823175819}"/>
              </a:ext>
            </a:extLst>
          </p:cNvPr>
          <p:cNvSpPr/>
          <p:nvPr/>
        </p:nvSpPr>
        <p:spPr>
          <a:xfrm rot="10800000">
            <a:off x="6143636" y="4643446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箭头: 右 3">
            <a:extLst>
              <a:ext uri="{FF2B5EF4-FFF2-40B4-BE49-F238E27FC236}">
                <a16:creationId xmlns:a16="http://schemas.microsoft.com/office/drawing/2014/main" xmlns="" id="{22417B9A-C192-4748-B182-DBE823175819}"/>
              </a:ext>
            </a:extLst>
          </p:cNvPr>
          <p:cNvSpPr/>
          <p:nvPr/>
        </p:nvSpPr>
        <p:spPr>
          <a:xfrm rot="10800000">
            <a:off x="6143636" y="5572140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7ED6CA2B-484E-4E95-B460-558DC7795794}"/>
              </a:ext>
            </a:extLst>
          </p:cNvPr>
          <p:cNvSpPr/>
          <p:nvPr/>
        </p:nvSpPr>
        <p:spPr>
          <a:xfrm>
            <a:off x="7072330" y="2714620"/>
            <a:ext cx="185738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Global buffer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形状 58"/>
          <p:cNvCxnSpPr>
            <a:stCxn id="56" idx="2"/>
            <a:endCxn id="52" idx="3"/>
          </p:cNvCxnSpPr>
          <p:nvPr/>
        </p:nvCxnSpPr>
        <p:spPr bwMode="auto">
          <a:xfrm rot="5400000">
            <a:off x="7233066" y="3982644"/>
            <a:ext cx="1178727" cy="35719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形状 60"/>
          <p:cNvCxnSpPr>
            <a:stCxn id="56" idx="2"/>
            <a:endCxn id="53" idx="3"/>
          </p:cNvCxnSpPr>
          <p:nvPr/>
        </p:nvCxnSpPr>
        <p:spPr bwMode="auto">
          <a:xfrm rot="5400000">
            <a:off x="6768719" y="4446991"/>
            <a:ext cx="2107421" cy="35719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DBFDC146-95AD-4F45-BFFD-991DE3D5EB30}"/>
              </a:ext>
            </a:extLst>
          </p:cNvPr>
          <p:cNvSpPr/>
          <p:nvPr/>
        </p:nvSpPr>
        <p:spPr>
          <a:xfrm>
            <a:off x="785786" y="3429000"/>
            <a:ext cx="1285884" cy="571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肘形连接符 65"/>
          <p:cNvCxnSpPr>
            <a:stCxn id="40" idx="0"/>
            <a:endCxn id="64" idx="2"/>
          </p:cNvCxnSpPr>
          <p:nvPr/>
        </p:nvCxnSpPr>
        <p:spPr bwMode="auto">
          <a:xfrm rot="5400000" flipH="1" flipV="1">
            <a:off x="1009029" y="4223748"/>
            <a:ext cx="642942" cy="1964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DBFDC146-95AD-4F45-BFFD-991DE3D5EB30}"/>
              </a:ext>
            </a:extLst>
          </p:cNvPr>
          <p:cNvSpPr/>
          <p:nvPr/>
        </p:nvSpPr>
        <p:spPr>
          <a:xfrm>
            <a:off x="785786" y="2428868"/>
            <a:ext cx="1285884" cy="571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Pooling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肘形连接符 77"/>
          <p:cNvCxnSpPr>
            <a:stCxn id="64" idx="0"/>
            <a:endCxn id="76" idx="2"/>
          </p:cNvCxnSpPr>
          <p:nvPr/>
        </p:nvCxnSpPr>
        <p:spPr bwMode="auto">
          <a:xfrm rot="5400000" flipH="1" flipV="1">
            <a:off x="1214414" y="3214686"/>
            <a:ext cx="42862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肘形连接符 79"/>
          <p:cNvCxnSpPr>
            <a:stCxn id="76" idx="3"/>
            <a:endCxn id="56" idx="1"/>
          </p:cNvCxnSpPr>
          <p:nvPr/>
        </p:nvCxnSpPr>
        <p:spPr bwMode="auto">
          <a:xfrm>
            <a:off x="2071670" y="2714620"/>
            <a:ext cx="5000660" cy="428628"/>
          </a:xfrm>
          <a:prstGeom prst="bentConnector3">
            <a:avLst>
              <a:gd name="adj1" fmla="val 9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Cycle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A Control Flow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xmlns="" id="{DB131621-DD7B-4F64-ABC5-A162EFA850B0}"/>
              </a:ext>
            </a:extLst>
          </p:cNvPr>
          <p:cNvSpPr/>
          <p:nvPr/>
        </p:nvSpPr>
        <p:spPr>
          <a:xfrm>
            <a:off x="928663" y="2714620"/>
            <a:ext cx="1285883" cy="128588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323D2977-9EBC-4362-85D0-E84A2300462E}"/>
              </a:ext>
            </a:extLst>
          </p:cNvPr>
          <p:cNvSpPr/>
          <p:nvPr/>
        </p:nvSpPr>
        <p:spPr>
          <a:xfrm>
            <a:off x="5143504" y="3429000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Img2col_wgt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8020DBAD-8E2F-40E3-AD4B-CC24F8000A47}"/>
              </a:ext>
            </a:extLst>
          </p:cNvPr>
          <p:cNvSpPr/>
          <p:nvPr/>
        </p:nvSpPr>
        <p:spPr>
          <a:xfrm>
            <a:off x="5143504" y="2500306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7ED6CA2B-484E-4E95-B460-558DC7795794}"/>
              </a:ext>
            </a:extLst>
          </p:cNvPr>
          <p:cNvSpPr/>
          <p:nvPr/>
        </p:nvSpPr>
        <p:spPr>
          <a:xfrm>
            <a:off x="5143504" y="1285860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Ifm_addr_gen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箭头: 右 3">
            <a:extLst>
              <a:ext uri="{FF2B5EF4-FFF2-40B4-BE49-F238E27FC236}">
                <a16:creationId xmlns:a16="http://schemas.microsoft.com/office/drawing/2014/main" xmlns="" id="{22417B9A-C192-4748-B182-DBE823175819}"/>
              </a:ext>
            </a:extLst>
          </p:cNvPr>
          <p:cNvSpPr/>
          <p:nvPr/>
        </p:nvSpPr>
        <p:spPr>
          <a:xfrm rot="5400000">
            <a:off x="5607850" y="2107398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DBFDC146-95AD-4F45-BFFD-991DE3D5EB30}"/>
              </a:ext>
            </a:extLst>
          </p:cNvPr>
          <p:cNvSpPr/>
          <p:nvPr/>
        </p:nvSpPr>
        <p:spPr>
          <a:xfrm>
            <a:off x="3000364" y="2500306"/>
            <a:ext cx="1496348" cy="6645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箭头: 右 19">
            <a:extLst>
              <a:ext uri="{FF2B5EF4-FFF2-40B4-BE49-F238E27FC236}">
                <a16:creationId xmlns:a16="http://schemas.microsoft.com/office/drawing/2014/main" xmlns="" id="{F42779A3-C7A4-466F-BDA0-D86EE917B96F}"/>
              </a:ext>
            </a:extLst>
          </p:cNvPr>
          <p:cNvSpPr/>
          <p:nvPr/>
        </p:nvSpPr>
        <p:spPr>
          <a:xfrm rot="10800000">
            <a:off x="4572000" y="2714620"/>
            <a:ext cx="500066" cy="21223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C55B629E-5062-45A0-869B-D3F2D4C70EBB}"/>
              </a:ext>
            </a:extLst>
          </p:cNvPr>
          <p:cNvSpPr/>
          <p:nvPr/>
        </p:nvSpPr>
        <p:spPr>
          <a:xfrm>
            <a:off x="3000364" y="3429000"/>
            <a:ext cx="1496348" cy="6645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箭头: 右 22">
            <a:extLst>
              <a:ext uri="{FF2B5EF4-FFF2-40B4-BE49-F238E27FC236}">
                <a16:creationId xmlns:a16="http://schemas.microsoft.com/office/drawing/2014/main" xmlns="" id="{DF085E85-F38C-45B3-B7E1-017A471E0F82}"/>
              </a:ext>
            </a:extLst>
          </p:cNvPr>
          <p:cNvSpPr/>
          <p:nvPr/>
        </p:nvSpPr>
        <p:spPr>
          <a:xfrm rot="10800000">
            <a:off x="4572000" y="3714752"/>
            <a:ext cx="500067" cy="21431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箭头: 右 23">
            <a:extLst>
              <a:ext uri="{FF2B5EF4-FFF2-40B4-BE49-F238E27FC236}">
                <a16:creationId xmlns:a16="http://schemas.microsoft.com/office/drawing/2014/main" xmlns="" id="{8A412D14-CAF1-4434-9592-9F97E8E67079}"/>
              </a:ext>
            </a:extLst>
          </p:cNvPr>
          <p:cNvSpPr/>
          <p:nvPr/>
        </p:nvSpPr>
        <p:spPr>
          <a:xfrm rot="10800000">
            <a:off x="2285984" y="3143248"/>
            <a:ext cx="531827" cy="21223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8020DBAD-8E2F-40E3-AD4B-CC24F8000A47}"/>
              </a:ext>
            </a:extLst>
          </p:cNvPr>
          <p:cNvSpPr/>
          <p:nvPr/>
        </p:nvSpPr>
        <p:spPr>
          <a:xfrm>
            <a:off x="7143768" y="2500306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Ifm_buf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8020DBAD-8E2F-40E3-AD4B-CC24F8000A47}"/>
              </a:ext>
            </a:extLst>
          </p:cNvPr>
          <p:cNvSpPr/>
          <p:nvPr/>
        </p:nvSpPr>
        <p:spPr>
          <a:xfrm>
            <a:off x="7143768" y="3429000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Wgt_buf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箭头: 右 3">
            <a:extLst>
              <a:ext uri="{FF2B5EF4-FFF2-40B4-BE49-F238E27FC236}">
                <a16:creationId xmlns:a16="http://schemas.microsoft.com/office/drawing/2014/main" xmlns="" id="{22417B9A-C192-4748-B182-DBE823175819}"/>
              </a:ext>
            </a:extLst>
          </p:cNvPr>
          <p:cNvSpPr/>
          <p:nvPr/>
        </p:nvSpPr>
        <p:spPr>
          <a:xfrm rot="10800000">
            <a:off x="6643702" y="2714620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箭头: 右 3">
            <a:extLst>
              <a:ext uri="{FF2B5EF4-FFF2-40B4-BE49-F238E27FC236}">
                <a16:creationId xmlns:a16="http://schemas.microsoft.com/office/drawing/2014/main" xmlns="" id="{22417B9A-C192-4748-B182-DBE823175819}"/>
              </a:ext>
            </a:extLst>
          </p:cNvPr>
          <p:cNvSpPr/>
          <p:nvPr/>
        </p:nvSpPr>
        <p:spPr>
          <a:xfrm rot="10800000">
            <a:off x="6643702" y="3643314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DBFDC146-95AD-4F45-BFFD-991DE3D5EB30}"/>
              </a:ext>
            </a:extLst>
          </p:cNvPr>
          <p:cNvSpPr/>
          <p:nvPr/>
        </p:nvSpPr>
        <p:spPr>
          <a:xfrm>
            <a:off x="1285852" y="1500174"/>
            <a:ext cx="1285884" cy="571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肘形连接符 70"/>
          <p:cNvCxnSpPr>
            <a:stCxn id="30" idx="0"/>
            <a:endCxn id="70" idx="2"/>
          </p:cNvCxnSpPr>
          <p:nvPr/>
        </p:nvCxnSpPr>
        <p:spPr bwMode="auto">
          <a:xfrm rot="5400000" flipH="1" flipV="1">
            <a:off x="1509095" y="2294922"/>
            <a:ext cx="642942" cy="1964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20" y="214290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Datas of certain</a:t>
            </a:r>
            <a:r>
              <a:rPr kumimoji="0" lang="en-US" altLang="zh-CN" sz="3600" b="1" i="0" u="none" strike="noStrike" kern="1200" cap="none" spc="0" normalizeH="0" noProof="0" dirty="0" smtClean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layer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2976" y="2357430"/>
            <a:ext cx="121444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57224" y="2643182"/>
            <a:ext cx="1214446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14348" y="2786058"/>
            <a:ext cx="1214446" cy="1143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71472" y="2928934"/>
            <a:ext cx="1214446" cy="11430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158" y="4143380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ifmap channels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500430" y="2571744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357554" y="2714620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286116" y="2786058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214678" y="2857496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572000" y="2571744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429124" y="2714620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357686" y="2786058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286248" y="2857496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572132" y="2571744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429256" y="2714620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357818" y="2786058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286380" y="2857496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358082" y="2571744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215206" y="2714620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143768" y="2786058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072330" y="2857496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86512" y="2786058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14876" y="3571876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ofmap channels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0298" y="2928934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Data</a:t>
            </a:r>
            <a:r>
              <a:rPr lang="en-US" altLang="zh-CN" sz="3600" b="1" baseline="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flow</a:t>
            </a:r>
            <a:r>
              <a:rPr lang="en-US" altLang="zh-CN" sz="36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Description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矩形 196"/>
          <p:cNvSpPr/>
          <p:nvPr/>
        </p:nvSpPr>
        <p:spPr bwMode="auto">
          <a:xfrm>
            <a:off x="7358082" y="4071942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8501090" y="407194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8215338" y="407194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8215338" y="435769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8501090" y="435769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6929454" y="4500570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807246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7786710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7786710" y="478632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8072462" y="478632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6500826" y="4929198"/>
            <a:ext cx="1428760" cy="1357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7358082" y="492919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7643834" y="492919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7358082" y="521495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7643834" y="521495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4643438" y="4071942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5500694" y="435769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5214942" y="435769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5214942" y="407194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5500694" y="407194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4214810" y="4500570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5072066" y="478634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4786314" y="478634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786314" y="450059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5072066" y="450059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786182" y="4929198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4357686" y="521495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4643438" y="492919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4357686" y="492919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4643438" y="521495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7358082" y="1214422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7643834" y="12144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7929586" y="12144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7643834" y="150017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7929586" y="150017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6929454" y="1643050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7215206" y="164305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7500958" y="164305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7215206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7500958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6500826" y="2071678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6786578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7072330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6786578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072330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4643438" y="1214422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4643438" y="12144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4929190" y="12144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643438" y="150017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4929190" y="150017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4214810" y="1643050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214810" y="164305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4500562" y="164305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4214810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4500562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3786182" y="2071678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3786182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4071934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3786182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071934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14290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 matrix in the ifm buffer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285852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285852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285852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285852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28585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285852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285852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285852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285852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285852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28585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285852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285852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285852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285852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285852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1643042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643042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643042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1643042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64304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643042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643042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643042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643042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643042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64304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1643042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643042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1643042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643042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1643042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000232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000232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000232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000232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200023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000232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000232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000232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000232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000232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200023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000232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000232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2000232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000232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2000232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2357422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2357422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2357422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357422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35742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357422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2357422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2357422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2357422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2357422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235742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357422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2357422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2357422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2357422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2357422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3357554" y="2500306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3357554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3643306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357554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3643306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6072198" y="2500306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6357950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664370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6643702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635795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3357554" y="5357802"/>
            <a:ext cx="1428760" cy="1357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3929058" y="56435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214810" y="53578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3929058" y="53578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4214810" y="56435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3929058" y="535782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4214810" y="535782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3929058" y="56435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4214810" y="56435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6072198" y="5357802"/>
            <a:ext cx="1428760" cy="1357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6929454" y="56435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7215206" y="56435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929454" y="535782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7215206" y="535782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矩形 196"/>
          <p:cNvSpPr/>
          <p:nvPr/>
        </p:nvSpPr>
        <p:spPr bwMode="auto">
          <a:xfrm>
            <a:off x="7358082" y="4071942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8501090" y="435769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8215338" y="435769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8215338" y="464344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8501090" y="464344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6929454" y="4500570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8072462" y="478632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7786710" y="478632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7786710" y="507207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8072462" y="507207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6500826" y="4929198"/>
            <a:ext cx="1428760" cy="1357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7358082" y="521495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7643834" y="521495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7358082" y="55007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7643834" y="55007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4643438" y="4071942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5500694" y="464344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5214942" y="464344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5214942" y="435769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5500694" y="435769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4214810" y="4500570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5072066" y="507207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4786314" y="507207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786314" y="478632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5072066" y="478632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786182" y="4929198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4357686" y="55007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4643438" y="521495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4357686" y="521495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4643438" y="55007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7358082" y="1214422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7643834" y="150017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7929586" y="150017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7643834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7929586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6929454" y="1643050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7215206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7500958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7215206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7500958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6500826" y="2071678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6786578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7072330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678657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072330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4643438" y="1214422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4643438" y="150017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4929190" y="150017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643438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4929190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4214810" y="1643050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214810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4500562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4214810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4500562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3786182" y="2071678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3786182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4071934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3786182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071934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14290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 matrix in the ifm buffer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42876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42876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4287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42876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42876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42876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42876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42876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42876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42876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42876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42876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42876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42876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42876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42876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00066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00066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0006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500066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00066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00066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500066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500066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00066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00066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500066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00066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00066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00066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00066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500066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857256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857256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85725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857256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857256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857256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857256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57256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857256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857256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857256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57256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857256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857256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857256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857256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1214446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214446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121444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1214446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1214446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1214446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214446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1214446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214446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1214446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1214446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1214446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1214446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1214446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1214446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1214446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3357554" y="2500306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3357554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5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3643306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357554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3643306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6072198" y="2500306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635795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6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664370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664370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635795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3357554" y="5357802"/>
            <a:ext cx="1428760" cy="1357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3929058" y="59293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214810" y="56435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3929058" y="56435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4214810" y="59293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3929058" y="56435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7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4214810" y="56435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3929058" y="59293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4214810" y="59293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6072198" y="5357802"/>
            <a:ext cx="1428760" cy="1357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6929454" y="59293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7215206" y="59293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929454" y="56435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8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7215206" y="56435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571604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5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1571604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1571604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1571604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1571604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1571604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1571604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1571604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1571604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1571604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1571604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1571604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1571604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1571604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1571604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1571604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1928794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6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1928794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1928794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1928794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1928794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1928794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1928794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1928794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1928794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1928794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1928794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1928794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1928794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1928794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1928794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1928794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2285984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7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2285984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2285984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2285984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2285984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2285984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2285984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2285984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2285984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2285984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2285984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2285984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2285984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2285984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2285984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2285984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2643174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8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2643174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2643174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2643174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2643174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2643174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5" name="矩形 254"/>
          <p:cNvSpPr/>
          <p:nvPr/>
        </p:nvSpPr>
        <p:spPr bwMode="auto">
          <a:xfrm>
            <a:off x="2643174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2643174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2643174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2643174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2643174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0" name="矩形 259"/>
          <p:cNvSpPr/>
          <p:nvPr/>
        </p:nvSpPr>
        <p:spPr bwMode="auto">
          <a:xfrm>
            <a:off x="2643174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2643174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2643174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2643174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4" name="矩形 263"/>
          <p:cNvSpPr/>
          <p:nvPr/>
        </p:nvSpPr>
        <p:spPr bwMode="auto">
          <a:xfrm>
            <a:off x="2643174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 132"/>
          <p:cNvSpPr/>
          <p:nvPr/>
        </p:nvSpPr>
        <p:spPr bwMode="auto">
          <a:xfrm>
            <a:off x="4714876" y="200024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5000628" y="200024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714876" y="228599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5000628" y="228599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572000" y="21431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4857752" y="21431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4572000" y="242886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4857752" y="242886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4429124" y="228599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4714876" y="228599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4429124" y="257174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714876" y="257174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14290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Wgt </a:t>
            </a: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matrix in the </a:t>
            </a: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wgt</a:t>
            </a: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buffer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285852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285852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285852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285852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28585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285852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285852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285852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285852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285852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28585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285852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285852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285852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285852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285852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1643042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643042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643042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1643042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64304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643042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643042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1643042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643042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1643042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64304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1643042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643042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1643042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643042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1643042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000232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000232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000232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000232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200023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000232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000232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000232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000232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000232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200023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000232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000232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2000232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000232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2000232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2357422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2357422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2357422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357422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35742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357422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2357422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2357422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2357422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2357422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235742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357422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2357422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2357422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2357422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2357422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4286248" y="242886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4572000" y="242886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4286248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4572000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6000760" y="200024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6286512" y="200024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6000760" y="228599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6286512" y="228599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857884" y="21431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6143636" y="21431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5857884" y="242886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6143636" y="242886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5715008" y="228599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6000760" y="228599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5715008" y="257174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6000760" y="257174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5572132" y="242886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5857884" y="242886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557213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5857884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4714876" y="335756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5000628" y="335756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4714876" y="364331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5000628" y="364331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4572000" y="350043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4857752" y="350043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4572000" y="378619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4857752" y="378619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4429124" y="364331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4714876" y="364331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4429124" y="392906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4714876" y="392906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4286248" y="378619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4572000" y="378619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4286248" y="407194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4572000" y="407194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000760" y="335756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6286512" y="335756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6000760" y="364331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6286512" y="364331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5857884" y="350043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6143636" y="350043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5857884" y="378619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6143636" y="378619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5715008" y="364331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6000760" y="364331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5715008" y="392906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6000760" y="392906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5572132" y="378619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5857884" y="378619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572132" y="407194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5857884" y="407194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矩形 445"/>
          <p:cNvSpPr/>
          <p:nvPr/>
        </p:nvSpPr>
        <p:spPr bwMode="auto">
          <a:xfrm>
            <a:off x="8429652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7" name="矩形 446"/>
          <p:cNvSpPr/>
          <p:nvPr/>
        </p:nvSpPr>
        <p:spPr bwMode="auto">
          <a:xfrm>
            <a:off x="871540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8" name="矩形 447"/>
          <p:cNvSpPr/>
          <p:nvPr/>
        </p:nvSpPr>
        <p:spPr bwMode="auto">
          <a:xfrm>
            <a:off x="842965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9" name="矩形 448"/>
          <p:cNvSpPr/>
          <p:nvPr/>
        </p:nvSpPr>
        <p:spPr bwMode="auto">
          <a:xfrm>
            <a:off x="8715404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2" name="矩形 441"/>
          <p:cNvSpPr/>
          <p:nvPr/>
        </p:nvSpPr>
        <p:spPr bwMode="auto">
          <a:xfrm>
            <a:off x="8286776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3" name="矩形 442"/>
          <p:cNvSpPr/>
          <p:nvPr/>
        </p:nvSpPr>
        <p:spPr bwMode="auto">
          <a:xfrm>
            <a:off x="857252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4" name="矩形 443"/>
          <p:cNvSpPr/>
          <p:nvPr/>
        </p:nvSpPr>
        <p:spPr bwMode="auto">
          <a:xfrm>
            <a:off x="828677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5" name="矩形 444"/>
          <p:cNvSpPr/>
          <p:nvPr/>
        </p:nvSpPr>
        <p:spPr bwMode="auto">
          <a:xfrm>
            <a:off x="8572528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8" name="矩形 437"/>
          <p:cNvSpPr/>
          <p:nvPr/>
        </p:nvSpPr>
        <p:spPr bwMode="auto">
          <a:xfrm>
            <a:off x="8143900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9" name="矩形 438"/>
          <p:cNvSpPr/>
          <p:nvPr/>
        </p:nvSpPr>
        <p:spPr bwMode="auto">
          <a:xfrm>
            <a:off x="842965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0" name="矩形 439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1" name="矩形 440"/>
          <p:cNvSpPr/>
          <p:nvPr/>
        </p:nvSpPr>
        <p:spPr bwMode="auto">
          <a:xfrm>
            <a:off x="8429652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4" name="矩形 433"/>
          <p:cNvSpPr/>
          <p:nvPr/>
        </p:nvSpPr>
        <p:spPr bwMode="auto">
          <a:xfrm>
            <a:off x="800102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5" name="矩形 434"/>
          <p:cNvSpPr/>
          <p:nvPr/>
        </p:nvSpPr>
        <p:spPr bwMode="auto">
          <a:xfrm>
            <a:off x="828677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6" name="矩形 435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7" name="矩形 436"/>
          <p:cNvSpPr/>
          <p:nvPr/>
        </p:nvSpPr>
        <p:spPr bwMode="auto">
          <a:xfrm>
            <a:off x="8286776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0" name="矩形 429"/>
          <p:cNvSpPr/>
          <p:nvPr/>
        </p:nvSpPr>
        <p:spPr bwMode="auto">
          <a:xfrm>
            <a:off x="7358082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1" name="矩形 430"/>
          <p:cNvSpPr/>
          <p:nvPr/>
        </p:nvSpPr>
        <p:spPr bwMode="auto">
          <a:xfrm>
            <a:off x="764383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2" name="矩形 431"/>
          <p:cNvSpPr/>
          <p:nvPr/>
        </p:nvSpPr>
        <p:spPr bwMode="auto">
          <a:xfrm>
            <a:off x="735808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3" name="矩形 432"/>
          <p:cNvSpPr/>
          <p:nvPr/>
        </p:nvSpPr>
        <p:spPr bwMode="auto">
          <a:xfrm>
            <a:off x="7643834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6" name="矩形 425"/>
          <p:cNvSpPr/>
          <p:nvPr/>
        </p:nvSpPr>
        <p:spPr bwMode="auto">
          <a:xfrm>
            <a:off x="7215206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7" name="矩形 426"/>
          <p:cNvSpPr/>
          <p:nvPr/>
        </p:nvSpPr>
        <p:spPr bwMode="auto">
          <a:xfrm>
            <a:off x="750095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8" name="矩形 427"/>
          <p:cNvSpPr/>
          <p:nvPr/>
        </p:nvSpPr>
        <p:spPr bwMode="auto">
          <a:xfrm>
            <a:off x="721520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9" name="矩形 428"/>
          <p:cNvSpPr/>
          <p:nvPr/>
        </p:nvSpPr>
        <p:spPr bwMode="auto">
          <a:xfrm>
            <a:off x="7500958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2" name="矩形 421"/>
          <p:cNvSpPr/>
          <p:nvPr/>
        </p:nvSpPr>
        <p:spPr bwMode="auto">
          <a:xfrm>
            <a:off x="7072330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3" name="矩形 422"/>
          <p:cNvSpPr/>
          <p:nvPr/>
        </p:nvSpPr>
        <p:spPr bwMode="auto">
          <a:xfrm>
            <a:off x="735808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4" name="矩形 423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5" name="矩形 424"/>
          <p:cNvSpPr/>
          <p:nvPr/>
        </p:nvSpPr>
        <p:spPr bwMode="auto">
          <a:xfrm>
            <a:off x="7358082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8" name="矩形 417"/>
          <p:cNvSpPr/>
          <p:nvPr/>
        </p:nvSpPr>
        <p:spPr bwMode="auto">
          <a:xfrm>
            <a:off x="692945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9" name="矩形 418"/>
          <p:cNvSpPr/>
          <p:nvPr/>
        </p:nvSpPr>
        <p:spPr bwMode="auto">
          <a:xfrm>
            <a:off x="721520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0" name="矩形 419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1" name="矩形 420"/>
          <p:cNvSpPr/>
          <p:nvPr/>
        </p:nvSpPr>
        <p:spPr bwMode="auto">
          <a:xfrm>
            <a:off x="7215206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4" name="矩形 413"/>
          <p:cNvSpPr/>
          <p:nvPr/>
        </p:nvSpPr>
        <p:spPr bwMode="auto">
          <a:xfrm>
            <a:off x="6286512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5" name="矩形 414"/>
          <p:cNvSpPr/>
          <p:nvPr/>
        </p:nvSpPr>
        <p:spPr bwMode="auto">
          <a:xfrm>
            <a:off x="657226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6" name="矩形 415"/>
          <p:cNvSpPr/>
          <p:nvPr/>
        </p:nvSpPr>
        <p:spPr bwMode="auto">
          <a:xfrm>
            <a:off x="628651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7" name="矩形 416"/>
          <p:cNvSpPr/>
          <p:nvPr/>
        </p:nvSpPr>
        <p:spPr bwMode="auto">
          <a:xfrm>
            <a:off x="6572264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0" name="矩形 409"/>
          <p:cNvSpPr/>
          <p:nvPr/>
        </p:nvSpPr>
        <p:spPr bwMode="auto">
          <a:xfrm>
            <a:off x="6143636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1" name="矩形 410"/>
          <p:cNvSpPr/>
          <p:nvPr/>
        </p:nvSpPr>
        <p:spPr bwMode="auto">
          <a:xfrm>
            <a:off x="642938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2" name="矩形 411"/>
          <p:cNvSpPr/>
          <p:nvPr/>
        </p:nvSpPr>
        <p:spPr bwMode="auto">
          <a:xfrm>
            <a:off x="614363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3" name="矩形 412"/>
          <p:cNvSpPr/>
          <p:nvPr/>
        </p:nvSpPr>
        <p:spPr bwMode="auto">
          <a:xfrm>
            <a:off x="6429388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6" name="矩形 405"/>
          <p:cNvSpPr/>
          <p:nvPr/>
        </p:nvSpPr>
        <p:spPr bwMode="auto">
          <a:xfrm>
            <a:off x="6000760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7" name="矩形 406"/>
          <p:cNvSpPr/>
          <p:nvPr/>
        </p:nvSpPr>
        <p:spPr bwMode="auto">
          <a:xfrm>
            <a:off x="628651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9" name="矩形 408"/>
          <p:cNvSpPr/>
          <p:nvPr/>
        </p:nvSpPr>
        <p:spPr bwMode="auto">
          <a:xfrm>
            <a:off x="6286512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2" name="矩形 401"/>
          <p:cNvSpPr/>
          <p:nvPr/>
        </p:nvSpPr>
        <p:spPr bwMode="auto">
          <a:xfrm>
            <a:off x="585788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3" name="矩形 402"/>
          <p:cNvSpPr/>
          <p:nvPr/>
        </p:nvSpPr>
        <p:spPr bwMode="auto">
          <a:xfrm>
            <a:off x="614363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4" name="矩形 403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5" name="矩形 404"/>
          <p:cNvSpPr/>
          <p:nvPr/>
        </p:nvSpPr>
        <p:spPr bwMode="auto">
          <a:xfrm>
            <a:off x="6143636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8" name="矩形 397"/>
          <p:cNvSpPr/>
          <p:nvPr/>
        </p:nvSpPr>
        <p:spPr bwMode="auto">
          <a:xfrm>
            <a:off x="5214942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9" name="矩形 398"/>
          <p:cNvSpPr/>
          <p:nvPr/>
        </p:nvSpPr>
        <p:spPr bwMode="auto">
          <a:xfrm>
            <a:off x="550069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0" name="矩形 399"/>
          <p:cNvSpPr/>
          <p:nvPr/>
        </p:nvSpPr>
        <p:spPr bwMode="auto">
          <a:xfrm>
            <a:off x="521494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1" name="矩形 400"/>
          <p:cNvSpPr/>
          <p:nvPr/>
        </p:nvSpPr>
        <p:spPr bwMode="auto">
          <a:xfrm>
            <a:off x="5500694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4" name="矩形 393"/>
          <p:cNvSpPr/>
          <p:nvPr/>
        </p:nvSpPr>
        <p:spPr bwMode="auto">
          <a:xfrm>
            <a:off x="5072066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5" name="矩形 394"/>
          <p:cNvSpPr/>
          <p:nvPr/>
        </p:nvSpPr>
        <p:spPr bwMode="auto">
          <a:xfrm>
            <a:off x="535781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6" name="矩形 395"/>
          <p:cNvSpPr/>
          <p:nvPr/>
        </p:nvSpPr>
        <p:spPr bwMode="auto">
          <a:xfrm>
            <a:off x="507206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7" name="矩形 396"/>
          <p:cNvSpPr/>
          <p:nvPr/>
        </p:nvSpPr>
        <p:spPr bwMode="auto">
          <a:xfrm>
            <a:off x="5357818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0" name="矩形 389"/>
          <p:cNvSpPr/>
          <p:nvPr/>
        </p:nvSpPr>
        <p:spPr bwMode="auto">
          <a:xfrm>
            <a:off x="4929190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1" name="矩形 390"/>
          <p:cNvSpPr/>
          <p:nvPr/>
        </p:nvSpPr>
        <p:spPr bwMode="auto">
          <a:xfrm>
            <a:off x="521494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2" name="矩形 391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3" name="矩形 392"/>
          <p:cNvSpPr/>
          <p:nvPr/>
        </p:nvSpPr>
        <p:spPr bwMode="auto">
          <a:xfrm>
            <a:off x="5214942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478631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507206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5072066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9" name="矩形 388"/>
          <p:cNvSpPr/>
          <p:nvPr/>
        </p:nvSpPr>
        <p:spPr bwMode="auto">
          <a:xfrm>
            <a:off x="2428860" y="107154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7" name="矩形 386"/>
          <p:cNvSpPr/>
          <p:nvPr/>
        </p:nvSpPr>
        <p:spPr bwMode="auto">
          <a:xfrm>
            <a:off x="2143108" y="142873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6" name="矩形 385"/>
          <p:cNvSpPr/>
          <p:nvPr/>
        </p:nvSpPr>
        <p:spPr bwMode="auto">
          <a:xfrm>
            <a:off x="1857356" y="185736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5" name="矩形 384"/>
          <p:cNvSpPr/>
          <p:nvPr/>
        </p:nvSpPr>
        <p:spPr bwMode="auto">
          <a:xfrm>
            <a:off x="1571604" y="228599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464343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64343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492919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50056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450056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478631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435768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464343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435768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64343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14290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Cycle A operation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421481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450056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421481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450056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571500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571500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600076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57213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557213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585788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542925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571500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542925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571500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528638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557213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528638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557213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678657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678657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707233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664370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664370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692945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650082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678657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650082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678657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635795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664370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635795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664370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785814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785814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814390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771527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771527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800102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757239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785814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757239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785814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742952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71527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742952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771527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1285852" y="271462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1000100" y="3143248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714348" y="357187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428628" y="400050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428628" y="4000504"/>
            <a:ext cx="642942" cy="4286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714348" y="3571876"/>
            <a:ext cx="642942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000100" y="3143248"/>
            <a:ext cx="642942" cy="4286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285852" y="2714620"/>
            <a:ext cx="642942" cy="4286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42910" y="5429264"/>
            <a:ext cx="600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example SIZE = 4.</a:t>
            </a:r>
          </a:p>
          <a:p>
            <a:endParaRPr lang="en-US" altLang="zh-CN" dirty="0" smtClean="0"/>
          </a:p>
          <a:p>
            <a:pPr marL="457200" indent="-457200">
              <a:buAutoNum type="arabicParenBoth"/>
            </a:pPr>
            <a:r>
              <a:rPr lang="en-US" altLang="zh-CN" dirty="0" smtClean="0"/>
              <a:t>4 tiles from 4 channels of input feature maps;</a:t>
            </a:r>
          </a:p>
          <a:p>
            <a:pPr marL="457200" indent="-457200">
              <a:buAutoNum type="arabicParenBoth"/>
            </a:pPr>
            <a:r>
              <a:rPr lang="en-US" altLang="zh-CN" dirty="0" smtClean="0"/>
              <a:t>4 channels of 4 kernel sets.</a:t>
            </a:r>
            <a:endParaRPr lang="zh-CN" altLang="en-US" dirty="0"/>
          </a:p>
        </p:txBody>
      </p:sp>
      <p:sp>
        <p:nvSpPr>
          <p:cNvPr id="498" name="矩形 497"/>
          <p:cNvSpPr/>
          <p:nvPr/>
        </p:nvSpPr>
        <p:spPr bwMode="auto">
          <a:xfrm>
            <a:off x="521494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9" name="矩形 498"/>
          <p:cNvSpPr/>
          <p:nvPr/>
        </p:nvSpPr>
        <p:spPr bwMode="auto">
          <a:xfrm>
            <a:off x="550069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0" name="矩形 499"/>
          <p:cNvSpPr/>
          <p:nvPr/>
        </p:nvSpPr>
        <p:spPr bwMode="auto">
          <a:xfrm>
            <a:off x="521494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1" name="矩形 500"/>
          <p:cNvSpPr/>
          <p:nvPr/>
        </p:nvSpPr>
        <p:spPr bwMode="auto">
          <a:xfrm>
            <a:off x="550069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2" name="矩形 501"/>
          <p:cNvSpPr/>
          <p:nvPr/>
        </p:nvSpPr>
        <p:spPr bwMode="auto">
          <a:xfrm>
            <a:off x="507206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3" name="矩形 502"/>
          <p:cNvSpPr/>
          <p:nvPr/>
        </p:nvSpPr>
        <p:spPr bwMode="auto">
          <a:xfrm>
            <a:off x="535781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4" name="矩形 503"/>
          <p:cNvSpPr/>
          <p:nvPr/>
        </p:nvSpPr>
        <p:spPr bwMode="auto">
          <a:xfrm>
            <a:off x="507206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5" name="矩形 504"/>
          <p:cNvSpPr/>
          <p:nvPr/>
        </p:nvSpPr>
        <p:spPr bwMode="auto">
          <a:xfrm>
            <a:off x="535781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6" name="矩形 505"/>
          <p:cNvSpPr/>
          <p:nvPr/>
        </p:nvSpPr>
        <p:spPr bwMode="auto">
          <a:xfrm>
            <a:off x="492919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7" name="矩形 506"/>
          <p:cNvSpPr/>
          <p:nvPr/>
        </p:nvSpPr>
        <p:spPr bwMode="auto">
          <a:xfrm>
            <a:off x="521494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8" name="矩形 507"/>
          <p:cNvSpPr/>
          <p:nvPr/>
        </p:nvSpPr>
        <p:spPr bwMode="auto">
          <a:xfrm>
            <a:off x="492919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9" name="矩形 508"/>
          <p:cNvSpPr/>
          <p:nvPr/>
        </p:nvSpPr>
        <p:spPr bwMode="auto">
          <a:xfrm>
            <a:off x="521494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0" name="矩形 509"/>
          <p:cNvSpPr/>
          <p:nvPr/>
        </p:nvSpPr>
        <p:spPr bwMode="auto">
          <a:xfrm>
            <a:off x="478631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1" name="矩形 510"/>
          <p:cNvSpPr/>
          <p:nvPr/>
        </p:nvSpPr>
        <p:spPr bwMode="auto">
          <a:xfrm>
            <a:off x="507206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2" name="矩形 511"/>
          <p:cNvSpPr/>
          <p:nvPr/>
        </p:nvSpPr>
        <p:spPr bwMode="auto">
          <a:xfrm>
            <a:off x="478631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3" name="矩形 512"/>
          <p:cNvSpPr/>
          <p:nvPr/>
        </p:nvSpPr>
        <p:spPr bwMode="auto">
          <a:xfrm>
            <a:off x="507206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8" name="矩形 577"/>
          <p:cNvSpPr/>
          <p:nvPr/>
        </p:nvSpPr>
        <p:spPr bwMode="auto">
          <a:xfrm>
            <a:off x="464343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9" name="矩形 578"/>
          <p:cNvSpPr/>
          <p:nvPr/>
        </p:nvSpPr>
        <p:spPr bwMode="auto">
          <a:xfrm>
            <a:off x="492919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0" name="矩形 579"/>
          <p:cNvSpPr/>
          <p:nvPr/>
        </p:nvSpPr>
        <p:spPr bwMode="auto">
          <a:xfrm>
            <a:off x="464343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1" name="矩形 580"/>
          <p:cNvSpPr/>
          <p:nvPr/>
        </p:nvSpPr>
        <p:spPr bwMode="auto">
          <a:xfrm>
            <a:off x="492919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2" name="矩形 581"/>
          <p:cNvSpPr/>
          <p:nvPr/>
        </p:nvSpPr>
        <p:spPr bwMode="auto">
          <a:xfrm>
            <a:off x="450056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3" name="矩形 582"/>
          <p:cNvSpPr/>
          <p:nvPr/>
        </p:nvSpPr>
        <p:spPr bwMode="auto">
          <a:xfrm>
            <a:off x="478631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4" name="矩形 583"/>
          <p:cNvSpPr/>
          <p:nvPr/>
        </p:nvSpPr>
        <p:spPr bwMode="auto">
          <a:xfrm>
            <a:off x="450056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5" name="矩形 584"/>
          <p:cNvSpPr/>
          <p:nvPr/>
        </p:nvSpPr>
        <p:spPr bwMode="auto">
          <a:xfrm>
            <a:off x="478631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6" name="矩形 585"/>
          <p:cNvSpPr/>
          <p:nvPr/>
        </p:nvSpPr>
        <p:spPr bwMode="auto">
          <a:xfrm>
            <a:off x="435768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7" name="矩形 586"/>
          <p:cNvSpPr/>
          <p:nvPr/>
        </p:nvSpPr>
        <p:spPr bwMode="auto">
          <a:xfrm>
            <a:off x="464343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8" name="矩形 587"/>
          <p:cNvSpPr/>
          <p:nvPr/>
        </p:nvSpPr>
        <p:spPr bwMode="auto">
          <a:xfrm>
            <a:off x="435768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9" name="矩形 588"/>
          <p:cNvSpPr/>
          <p:nvPr/>
        </p:nvSpPr>
        <p:spPr bwMode="auto">
          <a:xfrm>
            <a:off x="464343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0" name="矩形 589"/>
          <p:cNvSpPr/>
          <p:nvPr/>
        </p:nvSpPr>
        <p:spPr bwMode="auto">
          <a:xfrm>
            <a:off x="421481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1" name="矩形 590"/>
          <p:cNvSpPr/>
          <p:nvPr/>
        </p:nvSpPr>
        <p:spPr bwMode="auto">
          <a:xfrm>
            <a:off x="450056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2" name="矩形 591"/>
          <p:cNvSpPr/>
          <p:nvPr/>
        </p:nvSpPr>
        <p:spPr bwMode="auto">
          <a:xfrm>
            <a:off x="421481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3" name="矩形 592"/>
          <p:cNvSpPr/>
          <p:nvPr/>
        </p:nvSpPr>
        <p:spPr bwMode="auto">
          <a:xfrm>
            <a:off x="450056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4" name="矩形 593"/>
          <p:cNvSpPr/>
          <p:nvPr/>
        </p:nvSpPr>
        <p:spPr bwMode="auto">
          <a:xfrm>
            <a:off x="628651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5" name="矩形 594"/>
          <p:cNvSpPr/>
          <p:nvPr/>
        </p:nvSpPr>
        <p:spPr bwMode="auto">
          <a:xfrm>
            <a:off x="657226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6" name="矩形 595"/>
          <p:cNvSpPr/>
          <p:nvPr/>
        </p:nvSpPr>
        <p:spPr bwMode="auto">
          <a:xfrm>
            <a:off x="628651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7" name="矩形 596"/>
          <p:cNvSpPr/>
          <p:nvPr/>
        </p:nvSpPr>
        <p:spPr bwMode="auto">
          <a:xfrm>
            <a:off x="657226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8" name="矩形 597"/>
          <p:cNvSpPr/>
          <p:nvPr/>
        </p:nvSpPr>
        <p:spPr bwMode="auto">
          <a:xfrm>
            <a:off x="614363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9" name="矩形 598"/>
          <p:cNvSpPr/>
          <p:nvPr/>
        </p:nvSpPr>
        <p:spPr bwMode="auto">
          <a:xfrm>
            <a:off x="642938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0" name="矩形 599"/>
          <p:cNvSpPr/>
          <p:nvPr/>
        </p:nvSpPr>
        <p:spPr bwMode="auto">
          <a:xfrm>
            <a:off x="614363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1" name="矩形 600"/>
          <p:cNvSpPr/>
          <p:nvPr/>
        </p:nvSpPr>
        <p:spPr bwMode="auto">
          <a:xfrm>
            <a:off x="642938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2" name="矩形 601"/>
          <p:cNvSpPr/>
          <p:nvPr/>
        </p:nvSpPr>
        <p:spPr bwMode="auto">
          <a:xfrm>
            <a:off x="600076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3" name="矩形 602"/>
          <p:cNvSpPr/>
          <p:nvPr/>
        </p:nvSpPr>
        <p:spPr bwMode="auto">
          <a:xfrm>
            <a:off x="628651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4" name="矩形 603"/>
          <p:cNvSpPr/>
          <p:nvPr/>
        </p:nvSpPr>
        <p:spPr bwMode="auto">
          <a:xfrm>
            <a:off x="600076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5" name="矩形 604"/>
          <p:cNvSpPr/>
          <p:nvPr/>
        </p:nvSpPr>
        <p:spPr bwMode="auto">
          <a:xfrm>
            <a:off x="628651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6" name="矩形 605"/>
          <p:cNvSpPr/>
          <p:nvPr/>
        </p:nvSpPr>
        <p:spPr bwMode="auto">
          <a:xfrm>
            <a:off x="585788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7" name="矩形 606"/>
          <p:cNvSpPr/>
          <p:nvPr/>
        </p:nvSpPr>
        <p:spPr bwMode="auto">
          <a:xfrm>
            <a:off x="614363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8" name="矩形 607"/>
          <p:cNvSpPr/>
          <p:nvPr/>
        </p:nvSpPr>
        <p:spPr bwMode="auto">
          <a:xfrm>
            <a:off x="585788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9" name="矩形 608"/>
          <p:cNvSpPr/>
          <p:nvPr/>
        </p:nvSpPr>
        <p:spPr bwMode="auto">
          <a:xfrm>
            <a:off x="614363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0" name="矩形 609"/>
          <p:cNvSpPr/>
          <p:nvPr/>
        </p:nvSpPr>
        <p:spPr bwMode="auto">
          <a:xfrm>
            <a:off x="571500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1" name="矩形 610"/>
          <p:cNvSpPr/>
          <p:nvPr/>
        </p:nvSpPr>
        <p:spPr bwMode="auto">
          <a:xfrm>
            <a:off x="600076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2" name="矩形 611"/>
          <p:cNvSpPr/>
          <p:nvPr/>
        </p:nvSpPr>
        <p:spPr bwMode="auto">
          <a:xfrm>
            <a:off x="571500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3" name="矩形 612"/>
          <p:cNvSpPr/>
          <p:nvPr/>
        </p:nvSpPr>
        <p:spPr bwMode="auto">
          <a:xfrm>
            <a:off x="600076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4" name="矩形 613"/>
          <p:cNvSpPr/>
          <p:nvPr/>
        </p:nvSpPr>
        <p:spPr bwMode="auto">
          <a:xfrm>
            <a:off x="557213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5" name="矩形 614"/>
          <p:cNvSpPr/>
          <p:nvPr/>
        </p:nvSpPr>
        <p:spPr bwMode="auto">
          <a:xfrm>
            <a:off x="585788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6" name="矩形 615"/>
          <p:cNvSpPr/>
          <p:nvPr/>
        </p:nvSpPr>
        <p:spPr bwMode="auto">
          <a:xfrm>
            <a:off x="557213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7" name="矩形 616"/>
          <p:cNvSpPr/>
          <p:nvPr/>
        </p:nvSpPr>
        <p:spPr bwMode="auto">
          <a:xfrm>
            <a:off x="585788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8" name="矩形 617"/>
          <p:cNvSpPr/>
          <p:nvPr/>
        </p:nvSpPr>
        <p:spPr bwMode="auto">
          <a:xfrm>
            <a:off x="542925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9" name="矩形 618"/>
          <p:cNvSpPr/>
          <p:nvPr/>
        </p:nvSpPr>
        <p:spPr bwMode="auto">
          <a:xfrm>
            <a:off x="571500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0" name="矩形 619"/>
          <p:cNvSpPr/>
          <p:nvPr/>
        </p:nvSpPr>
        <p:spPr bwMode="auto">
          <a:xfrm>
            <a:off x="542925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1" name="矩形 620"/>
          <p:cNvSpPr/>
          <p:nvPr/>
        </p:nvSpPr>
        <p:spPr bwMode="auto">
          <a:xfrm>
            <a:off x="571500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2" name="矩形 621"/>
          <p:cNvSpPr/>
          <p:nvPr/>
        </p:nvSpPr>
        <p:spPr bwMode="auto">
          <a:xfrm>
            <a:off x="528638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3" name="矩形 622"/>
          <p:cNvSpPr/>
          <p:nvPr/>
        </p:nvSpPr>
        <p:spPr bwMode="auto">
          <a:xfrm>
            <a:off x="557213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4" name="矩形 623"/>
          <p:cNvSpPr/>
          <p:nvPr/>
        </p:nvSpPr>
        <p:spPr bwMode="auto">
          <a:xfrm>
            <a:off x="528638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5" name="矩形 624"/>
          <p:cNvSpPr/>
          <p:nvPr/>
        </p:nvSpPr>
        <p:spPr bwMode="auto">
          <a:xfrm>
            <a:off x="557213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6" name="矩形 625"/>
          <p:cNvSpPr/>
          <p:nvPr/>
        </p:nvSpPr>
        <p:spPr bwMode="auto">
          <a:xfrm>
            <a:off x="735808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7" name="矩形 626"/>
          <p:cNvSpPr/>
          <p:nvPr/>
        </p:nvSpPr>
        <p:spPr bwMode="auto">
          <a:xfrm>
            <a:off x="764383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8" name="矩形 627"/>
          <p:cNvSpPr/>
          <p:nvPr/>
        </p:nvSpPr>
        <p:spPr bwMode="auto">
          <a:xfrm>
            <a:off x="735808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9" name="矩形 628"/>
          <p:cNvSpPr/>
          <p:nvPr/>
        </p:nvSpPr>
        <p:spPr bwMode="auto">
          <a:xfrm>
            <a:off x="764383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0" name="矩形 629"/>
          <p:cNvSpPr/>
          <p:nvPr/>
        </p:nvSpPr>
        <p:spPr bwMode="auto">
          <a:xfrm>
            <a:off x="721520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1" name="矩形 630"/>
          <p:cNvSpPr/>
          <p:nvPr/>
        </p:nvSpPr>
        <p:spPr bwMode="auto">
          <a:xfrm>
            <a:off x="750095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2" name="矩形 631"/>
          <p:cNvSpPr/>
          <p:nvPr/>
        </p:nvSpPr>
        <p:spPr bwMode="auto">
          <a:xfrm>
            <a:off x="721520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3" name="矩形 632"/>
          <p:cNvSpPr/>
          <p:nvPr/>
        </p:nvSpPr>
        <p:spPr bwMode="auto">
          <a:xfrm>
            <a:off x="750095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4" name="矩形 633"/>
          <p:cNvSpPr/>
          <p:nvPr/>
        </p:nvSpPr>
        <p:spPr bwMode="auto">
          <a:xfrm>
            <a:off x="707233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5" name="矩形 634"/>
          <p:cNvSpPr/>
          <p:nvPr/>
        </p:nvSpPr>
        <p:spPr bwMode="auto">
          <a:xfrm>
            <a:off x="735808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6" name="矩形 635"/>
          <p:cNvSpPr/>
          <p:nvPr/>
        </p:nvSpPr>
        <p:spPr bwMode="auto">
          <a:xfrm>
            <a:off x="707233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7" name="矩形 636"/>
          <p:cNvSpPr/>
          <p:nvPr/>
        </p:nvSpPr>
        <p:spPr bwMode="auto">
          <a:xfrm>
            <a:off x="735808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8" name="矩形 637"/>
          <p:cNvSpPr/>
          <p:nvPr/>
        </p:nvSpPr>
        <p:spPr bwMode="auto">
          <a:xfrm>
            <a:off x="692945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9" name="矩形 638"/>
          <p:cNvSpPr/>
          <p:nvPr/>
        </p:nvSpPr>
        <p:spPr bwMode="auto">
          <a:xfrm>
            <a:off x="721520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0" name="矩形 639"/>
          <p:cNvSpPr/>
          <p:nvPr/>
        </p:nvSpPr>
        <p:spPr bwMode="auto">
          <a:xfrm>
            <a:off x="692945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1" name="矩形 640"/>
          <p:cNvSpPr/>
          <p:nvPr/>
        </p:nvSpPr>
        <p:spPr bwMode="auto">
          <a:xfrm>
            <a:off x="721520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2" name="矩形 641"/>
          <p:cNvSpPr/>
          <p:nvPr/>
        </p:nvSpPr>
        <p:spPr bwMode="auto">
          <a:xfrm>
            <a:off x="678657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3" name="矩形 642"/>
          <p:cNvSpPr/>
          <p:nvPr/>
        </p:nvSpPr>
        <p:spPr bwMode="auto">
          <a:xfrm>
            <a:off x="707233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4" name="矩形 643"/>
          <p:cNvSpPr/>
          <p:nvPr/>
        </p:nvSpPr>
        <p:spPr bwMode="auto">
          <a:xfrm>
            <a:off x="678657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5" name="矩形 644"/>
          <p:cNvSpPr/>
          <p:nvPr/>
        </p:nvSpPr>
        <p:spPr bwMode="auto">
          <a:xfrm>
            <a:off x="707233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6" name="矩形 645"/>
          <p:cNvSpPr/>
          <p:nvPr/>
        </p:nvSpPr>
        <p:spPr bwMode="auto">
          <a:xfrm>
            <a:off x="664370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7" name="矩形 646"/>
          <p:cNvSpPr/>
          <p:nvPr/>
        </p:nvSpPr>
        <p:spPr bwMode="auto">
          <a:xfrm>
            <a:off x="692945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8" name="矩形 647"/>
          <p:cNvSpPr/>
          <p:nvPr/>
        </p:nvSpPr>
        <p:spPr bwMode="auto">
          <a:xfrm>
            <a:off x="664370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9" name="矩形 648"/>
          <p:cNvSpPr/>
          <p:nvPr/>
        </p:nvSpPr>
        <p:spPr bwMode="auto">
          <a:xfrm>
            <a:off x="692945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0" name="矩形 649"/>
          <p:cNvSpPr/>
          <p:nvPr/>
        </p:nvSpPr>
        <p:spPr bwMode="auto">
          <a:xfrm>
            <a:off x="650082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1" name="矩形 650"/>
          <p:cNvSpPr/>
          <p:nvPr/>
        </p:nvSpPr>
        <p:spPr bwMode="auto">
          <a:xfrm>
            <a:off x="678657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2" name="矩形 651"/>
          <p:cNvSpPr/>
          <p:nvPr/>
        </p:nvSpPr>
        <p:spPr bwMode="auto">
          <a:xfrm>
            <a:off x="650082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3" name="矩形 652"/>
          <p:cNvSpPr/>
          <p:nvPr/>
        </p:nvSpPr>
        <p:spPr bwMode="auto">
          <a:xfrm>
            <a:off x="678657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4" name="矩形 653"/>
          <p:cNvSpPr/>
          <p:nvPr/>
        </p:nvSpPr>
        <p:spPr bwMode="auto">
          <a:xfrm>
            <a:off x="635795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5" name="矩形 654"/>
          <p:cNvSpPr/>
          <p:nvPr/>
        </p:nvSpPr>
        <p:spPr bwMode="auto">
          <a:xfrm>
            <a:off x="664370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6" name="矩形 655"/>
          <p:cNvSpPr/>
          <p:nvPr/>
        </p:nvSpPr>
        <p:spPr bwMode="auto">
          <a:xfrm>
            <a:off x="635795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7" name="矩形 656"/>
          <p:cNvSpPr/>
          <p:nvPr/>
        </p:nvSpPr>
        <p:spPr bwMode="auto">
          <a:xfrm>
            <a:off x="664370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8" name="矩形 657"/>
          <p:cNvSpPr/>
          <p:nvPr/>
        </p:nvSpPr>
        <p:spPr bwMode="auto">
          <a:xfrm>
            <a:off x="842965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9" name="矩形 658"/>
          <p:cNvSpPr/>
          <p:nvPr/>
        </p:nvSpPr>
        <p:spPr bwMode="auto">
          <a:xfrm>
            <a:off x="871540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0" name="矩形 659"/>
          <p:cNvSpPr/>
          <p:nvPr/>
        </p:nvSpPr>
        <p:spPr bwMode="auto">
          <a:xfrm>
            <a:off x="842965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1" name="矩形 660"/>
          <p:cNvSpPr/>
          <p:nvPr/>
        </p:nvSpPr>
        <p:spPr bwMode="auto">
          <a:xfrm>
            <a:off x="871540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2" name="矩形 661"/>
          <p:cNvSpPr/>
          <p:nvPr/>
        </p:nvSpPr>
        <p:spPr bwMode="auto">
          <a:xfrm>
            <a:off x="828677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3" name="矩形 662"/>
          <p:cNvSpPr/>
          <p:nvPr/>
        </p:nvSpPr>
        <p:spPr bwMode="auto">
          <a:xfrm>
            <a:off x="857252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4" name="矩形 663"/>
          <p:cNvSpPr/>
          <p:nvPr/>
        </p:nvSpPr>
        <p:spPr bwMode="auto">
          <a:xfrm>
            <a:off x="828677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5" name="矩形 664"/>
          <p:cNvSpPr/>
          <p:nvPr/>
        </p:nvSpPr>
        <p:spPr bwMode="auto">
          <a:xfrm>
            <a:off x="857252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6" name="矩形 665"/>
          <p:cNvSpPr/>
          <p:nvPr/>
        </p:nvSpPr>
        <p:spPr bwMode="auto">
          <a:xfrm>
            <a:off x="814390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7" name="矩形 666"/>
          <p:cNvSpPr/>
          <p:nvPr/>
        </p:nvSpPr>
        <p:spPr bwMode="auto">
          <a:xfrm>
            <a:off x="842965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8" name="矩形 667"/>
          <p:cNvSpPr/>
          <p:nvPr/>
        </p:nvSpPr>
        <p:spPr bwMode="auto">
          <a:xfrm>
            <a:off x="814390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9" name="矩形 668"/>
          <p:cNvSpPr/>
          <p:nvPr/>
        </p:nvSpPr>
        <p:spPr bwMode="auto">
          <a:xfrm>
            <a:off x="842965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0" name="矩形 669"/>
          <p:cNvSpPr/>
          <p:nvPr/>
        </p:nvSpPr>
        <p:spPr bwMode="auto">
          <a:xfrm>
            <a:off x="800102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1" name="矩形 670"/>
          <p:cNvSpPr/>
          <p:nvPr/>
        </p:nvSpPr>
        <p:spPr bwMode="auto">
          <a:xfrm>
            <a:off x="828677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2" name="矩形 671"/>
          <p:cNvSpPr/>
          <p:nvPr/>
        </p:nvSpPr>
        <p:spPr bwMode="auto">
          <a:xfrm>
            <a:off x="800102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3" name="矩形 672"/>
          <p:cNvSpPr/>
          <p:nvPr/>
        </p:nvSpPr>
        <p:spPr bwMode="auto">
          <a:xfrm>
            <a:off x="828677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4" name="矩形 673"/>
          <p:cNvSpPr/>
          <p:nvPr/>
        </p:nvSpPr>
        <p:spPr bwMode="auto">
          <a:xfrm>
            <a:off x="785814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5" name="矩形 674"/>
          <p:cNvSpPr/>
          <p:nvPr/>
        </p:nvSpPr>
        <p:spPr bwMode="auto">
          <a:xfrm>
            <a:off x="814390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6" name="矩形 675"/>
          <p:cNvSpPr/>
          <p:nvPr/>
        </p:nvSpPr>
        <p:spPr bwMode="auto">
          <a:xfrm>
            <a:off x="785814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7" name="矩形 676"/>
          <p:cNvSpPr/>
          <p:nvPr/>
        </p:nvSpPr>
        <p:spPr bwMode="auto">
          <a:xfrm>
            <a:off x="814390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8" name="矩形 677"/>
          <p:cNvSpPr/>
          <p:nvPr/>
        </p:nvSpPr>
        <p:spPr bwMode="auto">
          <a:xfrm>
            <a:off x="771527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9" name="矩形 678"/>
          <p:cNvSpPr/>
          <p:nvPr/>
        </p:nvSpPr>
        <p:spPr bwMode="auto">
          <a:xfrm>
            <a:off x="800102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0" name="矩形 679"/>
          <p:cNvSpPr/>
          <p:nvPr/>
        </p:nvSpPr>
        <p:spPr bwMode="auto">
          <a:xfrm>
            <a:off x="771527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1" name="矩形 680"/>
          <p:cNvSpPr/>
          <p:nvPr/>
        </p:nvSpPr>
        <p:spPr bwMode="auto">
          <a:xfrm>
            <a:off x="800102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2" name="矩形 681"/>
          <p:cNvSpPr/>
          <p:nvPr/>
        </p:nvSpPr>
        <p:spPr bwMode="auto">
          <a:xfrm>
            <a:off x="757239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3" name="矩形 682"/>
          <p:cNvSpPr/>
          <p:nvPr/>
        </p:nvSpPr>
        <p:spPr bwMode="auto">
          <a:xfrm>
            <a:off x="785814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4" name="矩形 683"/>
          <p:cNvSpPr/>
          <p:nvPr/>
        </p:nvSpPr>
        <p:spPr bwMode="auto">
          <a:xfrm>
            <a:off x="757239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5" name="矩形 684"/>
          <p:cNvSpPr/>
          <p:nvPr/>
        </p:nvSpPr>
        <p:spPr bwMode="auto">
          <a:xfrm>
            <a:off x="785814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6" name="矩形 685"/>
          <p:cNvSpPr/>
          <p:nvPr/>
        </p:nvSpPr>
        <p:spPr bwMode="auto">
          <a:xfrm>
            <a:off x="742952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7" name="矩形 686"/>
          <p:cNvSpPr/>
          <p:nvPr/>
        </p:nvSpPr>
        <p:spPr bwMode="auto">
          <a:xfrm>
            <a:off x="771527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8" name="矩形 687"/>
          <p:cNvSpPr/>
          <p:nvPr/>
        </p:nvSpPr>
        <p:spPr bwMode="auto">
          <a:xfrm>
            <a:off x="742952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9" name="矩形 688"/>
          <p:cNvSpPr/>
          <p:nvPr/>
        </p:nvSpPr>
        <p:spPr bwMode="auto">
          <a:xfrm>
            <a:off x="771527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矩形 399"/>
          <p:cNvSpPr/>
          <p:nvPr/>
        </p:nvSpPr>
        <p:spPr bwMode="auto">
          <a:xfrm>
            <a:off x="2428860" y="107154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1" name="矩形 400"/>
          <p:cNvSpPr/>
          <p:nvPr/>
        </p:nvSpPr>
        <p:spPr bwMode="auto">
          <a:xfrm>
            <a:off x="2143108" y="142873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2" name="矩形 401"/>
          <p:cNvSpPr/>
          <p:nvPr/>
        </p:nvSpPr>
        <p:spPr bwMode="auto">
          <a:xfrm>
            <a:off x="1857356" y="185736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3" name="矩形 402"/>
          <p:cNvSpPr/>
          <p:nvPr/>
        </p:nvSpPr>
        <p:spPr bwMode="auto">
          <a:xfrm>
            <a:off x="1571604" y="228599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4" name="矩形 403"/>
          <p:cNvSpPr/>
          <p:nvPr/>
        </p:nvSpPr>
        <p:spPr bwMode="auto">
          <a:xfrm>
            <a:off x="1285852" y="2714620"/>
            <a:ext cx="642942" cy="4286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14290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Cycle B operation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1285852" y="271462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1000100" y="3143248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714348" y="357187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428628" y="400050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285852" y="2714620"/>
            <a:ext cx="121444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000100" y="3143248"/>
            <a:ext cx="1214446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714348" y="3571876"/>
            <a:ext cx="1214446" cy="1143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428628" y="4000504"/>
            <a:ext cx="1214414" cy="11430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42910" y="5429264"/>
            <a:ext cx="6715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example SIZE = 4.</a:t>
            </a:r>
          </a:p>
          <a:p>
            <a:r>
              <a:rPr lang="en-US" altLang="zh-CN" dirty="0" smtClean="0"/>
              <a:t>         Repeat cycle A, calculate all tiles of 4 input feature maps.</a:t>
            </a:r>
            <a:endParaRPr lang="en-US" altLang="zh-CN" dirty="0" smtClean="0"/>
          </a:p>
        </p:txBody>
      </p:sp>
      <p:sp>
        <p:nvSpPr>
          <p:cNvPr id="405" name="矩形 404"/>
          <p:cNvSpPr/>
          <p:nvPr/>
        </p:nvSpPr>
        <p:spPr bwMode="auto">
          <a:xfrm>
            <a:off x="8429652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6" name="矩形 405"/>
          <p:cNvSpPr/>
          <p:nvPr/>
        </p:nvSpPr>
        <p:spPr bwMode="auto">
          <a:xfrm>
            <a:off x="871540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7" name="矩形 406"/>
          <p:cNvSpPr/>
          <p:nvPr/>
        </p:nvSpPr>
        <p:spPr bwMode="auto">
          <a:xfrm>
            <a:off x="842965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8" name="矩形 407"/>
          <p:cNvSpPr/>
          <p:nvPr/>
        </p:nvSpPr>
        <p:spPr bwMode="auto">
          <a:xfrm>
            <a:off x="8715404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9" name="矩形 408"/>
          <p:cNvSpPr/>
          <p:nvPr/>
        </p:nvSpPr>
        <p:spPr bwMode="auto">
          <a:xfrm>
            <a:off x="8286776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0" name="矩形 409"/>
          <p:cNvSpPr/>
          <p:nvPr/>
        </p:nvSpPr>
        <p:spPr bwMode="auto">
          <a:xfrm>
            <a:off x="857252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1" name="矩形 410"/>
          <p:cNvSpPr/>
          <p:nvPr/>
        </p:nvSpPr>
        <p:spPr bwMode="auto">
          <a:xfrm>
            <a:off x="828677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2" name="矩形 411"/>
          <p:cNvSpPr/>
          <p:nvPr/>
        </p:nvSpPr>
        <p:spPr bwMode="auto">
          <a:xfrm>
            <a:off x="8572528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3" name="矩形 412"/>
          <p:cNvSpPr/>
          <p:nvPr/>
        </p:nvSpPr>
        <p:spPr bwMode="auto">
          <a:xfrm>
            <a:off x="8143900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4" name="矩形 413"/>
          <p:cNvSpPr/>
          <p:nvPr/>
        </p:nvSpPr>
        <p:spPr bwMode="auto">
          <a:xfrm>
            <a:off x="842965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5" name="矩形 414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6" name="矩形 415"/>
          <p:cNvSpPr/>
          <p:nvPr/>
        </p:nvSpPr>
        <p:spPr bwMode="auto">
          <a:xfrm>
            <a:off x="8429652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7" name="矩形 416"/>
          <p:cNvSpPr/>
          <p:nvPr/>
        </p:nvSpPr>
        <p:spPr bwMode="auto">
          <a:xfrm>
            <a:off x="800102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8" name="矩形 417"/>
          <p:cNvSpPr/>
          <p:nvPr/>
        </p:nvSpPr>
        <p:spPr bwMode="auto">
          <a:xfrm>
            <a:off x="828677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9" name="矩形 418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0" name="矩形 419"/>
          <p:cNvSpPr/>
          <p:nvPr/>
        </p:nvSpPr>
        <p:spPr bwMode="auto">
          <a:xfrm>
            <a:off x="8286776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1" name="矩形 420"/>
          <p:cNvSpPr/>
          <p:nvPr/>
        </p:nvSpPr>
        <p:spPr bwMode="auto">
          <a:xfrm>
            <a:off x="7358082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2" name="矩形 421"/>
          <p:cNvSpPr/>
          <p:nvPr/>
        </p:nvSpPr>
        <p:spPr bwMode="auto">
          <a:xfrm>
            <a:off x="764383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3" name="矩形 422"/>
          <p:cNvSpPr/>
          <p:nvPr/>
        </p:nvSpPr>
        <p:spPr bwMode="auto">
          <a:xfrm>
            <a:off x="735808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4" name="矩形 423"/>
          <p:cNvSpPr/>
          <p:nvPr/>
        </p:nvSpPr>
        <p:spPr bwMode="auto">
          <a:xfrm>
            <a:off x="7643834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5" name="矩形 424"/>
          <p:cNvSpPr/>
          <p:nvPr/>
        </p:nvSpPr>
        <p:spPr bwMode="auto">
          <a:xfrm>
            <a:off x="7215206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6" name="矩形 425"/>
          <p:cNvSpPr/>
          <p:nvPr/>
        </p:nvSpPr>
        <p:spPr bwMode="auto">
          <a:xfrm>
            <a:off x="750095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7" name="矩形 426"/>
          <p:cNvSpPr/>
          <p:nvPr/>
        </p:nvSpPr>
        <p:spPr bwMode="auto">
          <a:xfrm>
            <a:off x="721520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8" name="矩形 427"/>
          <p:cNvSpPr/>
          <p:nvPr/>
        </p:nvSpPr>
        <p:spPr bwMode="auto">
          <a:xfrm>
            <a:off x="7500958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9" name="矩形 428"/>
          <p:cNvSpPr/>
          <p:nvPr/>
        </p:nvSpPr>
        <p:spPr bwMode="auto">
          <a:xfrm>
            <a:off x="7072330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0" name="矩形 429"/>
          <p:cNvSpPr/>
          <p:nvPr/>
        </p:nvSpPr>
        <p:spPr bwMode="auto">
          <a:xfrm>
            <a:off x="735808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1" name="矩形 430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2" name="矩形 431"/>
          <p:cNvSpPr/>
          <p:nvPr/>
        </p:nvSpPr>
        <p:spPr bwMode="auto">
          <a:xfrm>
            <a:off x="7358082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3" name="矩形 432"/>
          <p:cNvSpPr/>
          <p:nvPr/>
        </p:nvSpPr>
        <p:spPr bwMode="auto">
          <a:xfrm>
            <a:off x="692945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4" name="矩形 433"/>
          <p:cNvSpPr/>
          <p:nvPr/>
        </p:nvSpPr>
        <p:spPr bwMode="auto">
          <a:xfrm>
            <a:off x="721520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5" name="矩形 434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6" name="矩形 435"/>
          <p:cNvSpPr/>
          <p:nvPr/>
        </p:nvSpPr>
        <p:spPr bwMode="auto">
          <a:xfrm>
            <a:off x="7215206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7" name="矩形 436"/>
          <p:cNvSpPr/>
          <p:nvPr/>
        </p:nvSpPr>
        <p:spPr bwMode="auto">
          <a:xfrm>
            <a:off x="6286512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8" name="矩形 437"/>
          <p:cNvSpPr/>
          <p:nvPr/>
        </p:nvSpPr>
        <p:spPr bwMode="auto">
          <a:xfrm>
            <a:off x="657226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9" name="矩形 438"/>
          <p:cNvSpPr/>
          <p:nvPr/>
        </p:nvSpPr>
        <p:spPr bwMode="auto">
          <a:xfrm>
            <a:off x="628651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0" name="矩形 439"/>
          <p:cNvSpPr/>
          <p:nvPr/>
        </p:nvSpPr>
        <p:spPr bwMode="auto">
          <a:xfrm>
            <a:off x="6572264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1" name="矩形 440"/>
          <p:cNvSpPr/>
          <p:nvPr/>
        </p:nvSpPr>
        <p:spPr bwMode="auto">
          <a:xfrm>
            <a:off x="6143636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2" name="矩形 441"/>
          <p:cNvSpPr/>
          <p:nvPr/>
        </p:nvSpPr>
        <p:spPr bwMode="auto">
          <a:xfrm>
            <a:off x="642938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3" name="矩形 442"/>
          <p:cNvSpPr/>
          <p:nvPr/>
        </p:nvSpPr>
        <p:spPr bwMode="auto">
          <a:xfrm>
            <a:off x="614363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4" name="矩形 443"/>
          <p:cNvSpPr/>
          <p:nvPr/>
        </p:nvSpPr>
        <p:spPr bwMode="auto">
          <a:xfrm>
            <a:off x="6429388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5" name="矩形 444"/>
          <p:cNvSpPr/>
          <p:nvPr/>
        </p:nvSpPr>
        <p:spPr bwMode="auto">
          <a:xfrm>
            <a:off x="6000760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6" name="矩形 445"/>
          <p:cNvSpPr/>
          <p:nvPr/>
        </p:nvSpPr>
        <p:spPr bwMode="auto">
          <a:xfrm>
            <a:off x="628651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7" name="矩形 446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8" name="矩形 447"/>
          <p:cNvSpPr/>
          <p:nvPr/>
        </p:nvSpPr>
        <p:spPr bwMode="auto">
          <a:xfrm>
            <a:off x="6286512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9" name="矩形 448"/>
          <p:cNvSpPr/>
          <p:nvPr/>
        </p:nvSpPr>
        <p:spPr bwMode="auto">
          <a:xfrm>
            <a:off x="585788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7" name="矩形 466"/>
          <p:cNvSpPr/>
          <p:nvPr/>
        </p:nvSpPr>
        <p:spPr bwMode="auto">
          <a:xfrm>
            <a:off x="614363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8" name="矩形 467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9" name="矩形 468"/>
          <p:cNvSpPr/>
          <p:nvPr/>
        </p:nvSpPr>
        <p:spPr bwMode="auto">
          <a:xfrm>
            <a:off x="6143636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0" name="矩形 469"/>
          <p:cNvSpPr/>
          <p:nvPr/>
        </p:nvSpPr>
        <p:spPr bwMode="auto">
          <a:xfrm>
            <a:off x="5214942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1" name="矩形 470"/>
          <p:cNvSpPr/>
          <p:nvPr/>
        </p:nvSpPr>
        <p:spPr bwMode="auto">
          <a:xfrm>
            <a:off x="550069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2" name="矩形 471"/>
          <p:cNvSpPr/>
          <p:nvPr/>
        </p:nvSpPr>
        <p:spPr bwMode="auto">
          <a:xfrm>
            <a:off x="521494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3" name="矩形 472"/>
          <p:cNvSpPr/>
          <p:nvPr/>
        </p:nvSpPr>
        <p:spPr bwMode="auto">
          <a:xfrm>
            <a:off x="5500694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4" name="矩形 473"/>
          <p:cNvSpPr/>
          <p:nvPr/>
        </p:nvSpPr>
        <p:spPr bwMode="auto">
          <a:xfrm>
            <a:off x="5072066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5" name="矩形 474"/>
          <p:cNvSpPr/>
          <p:nvPr/>
        </p:nvSpPr>
        <p:spPr bwMode="auto">
          <a:xfrm>
            <a:off x="535781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6" name="矩形 475"/>
          <p:cNvSpPr/>
          <p:nvPr/>
        </p:nvSpPr>
        <p:spPr bwMode="auto">
          <a:xfrm>
            <a:off x="507206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7" name="矩形 476"/>
          <p:cNvSpPr/>
          <p:nvPr/>
        </p:nvSpPr>
        <p:spPr bwMode="auto">
          <a:xfrm>
            <a:off x="5357818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8" name="矩形 477"/>
          <p:cNvSpPr/>
          <p:nvPr/>
        </p:nvSpPr>
        <p:spPr bwMode="auto">
          <a:xfrm>
            <a:off x="4929190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9" name="矩形 478"/>
          <p:cNvSpPr/>
          <p:nvPr/>
        </p:nvSpPr>
        <p:spPr bwMode="auto">
          <a:xfrm>
            <a:off x="521494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0" name="矩形 479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1" name="矩形 480"/>
          <p:cNvSpPr/>
          <p:nvPr/>
        </p:nvSpPr>
        <p:spPr bwMode="auto">
          <a:xfrm>
            <a:off x="5214942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2" name="矩形 481"/>
          <p:cNvSpPr/>
          <p:nvPr/>
        </p:nvSpPr>
        <p:spPr bwMode="auto">
          <a:xfrm>
            <a:off x="478631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3" name="矩形 482"/>
          <p:cNvSpPr/>
          <p:nvPr/>
        </p:nvSpPr>
        <p:spPr bwMode="auto">
          <a:xfrm>
            <a:off x="507206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4" name="矩形 483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5" name="矩形 484"/>
          <p:cNvSpPr/>
          <p:nvPr/>
        </p:nvSpPr>
        <p:spPr bwMode="auto">
          <a:xfrm>
            <a:off x="5072066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6" name="矩形 485"/>
          <p:cNvSpPr/>
          <p:nvPr/>
        </p:nvSpPr>
        <p:spPr bwMode="auto">
          <a:xfrm>
            <a:off x="464343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7" name="矩形 486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8" name="矩形 487"/>
          <p:cNvSpPr/>
          <p:nvPr/>
        </p:nvSpPr>
        <p:spPr bwMode="auto">
          <a:xfrm>
            <a:off x="464343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9" name="矩形 488"/>
          <p:cNvSpPr/>
          <p:nvPr/>
        </p:nvSpPr>
        <p:spPr bwMode="auto">
          <a:xfrm>
            <a:off x="492919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0" name="矩形 489"/>
          <p:cNvSpPr/>
          <p:nvPr/>
        </p:nvSpPr>
        <p:spPr bwMode="auto">
          <a:xfrm>
            <a:off x="450056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1" name="矩形 490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2" name="矩形 491"/>
          <p:cNvSpPr/>
          <p:nvPr/>
        </p:nvSpPr>
        <p:spPr bwMode="auto">
          <a:xfrm>
            <a:off x="450056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3" name="矩形 492"/>
          <p:cNvSpPr/>
          <p:nvPr/>
        </p:nvSpPr>
        <p:spPr bwMode="auto">
          <a:xfrm>
            <a:off x="478631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4" name="矩形 493"/>
          <p:cNvSpPr/>
          <p:nvPr/>
        </p:nvSpPr>
        <p:spPr bwMode="auto">
          <a:xfrm>
            <a:off x="435768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5" name="矩形 494"/>
          <p:cNvSpPr/>
          <p:nvPr/>
        </p:nvSpPr>
        <p:spPr bwMode="auto">
          <a:xfrm>
            <a:off x="464343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6" name="矩形 495"/>
          <p:cNvSpPr/>
          <p:nvPr/>
        </p:nvSpPr>
        <p:spPr bwMode="auto">
          <a:xfrm>
            <a:off x="435768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7" name="矩形 496"/>
          <p:cNvSpPr/>
          <p:nvPr/>
        </p:nvSpPr>
        <p:spPr bwMode="auto">
          <a:xfrm>
            <a:off x="464343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4" name="矩形 513"/>
          <p:cNvSpPr/>
          <p:nvPr/>
        </p:nvSpPr>
        <p:spPr bwMode="auto">
          <a:xfrm>
            <a:off x="421481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5" name="矩形 514"/>
          <p:cNvSpPr/>
          <p:nvPr/>
        </p:nvSpPr>
        <p:spPr bwMode="auto">
          <a:xfrm>
            <a:off x="450056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6" name="矩形 515"/>
          <p:cNvSpPr/>
          <p:nvPr/>
        </p:nvSpPr>
        <p:spPr bwMode="auto">
          <a:xfrm>
            <a:off x="421481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7" name="矩形 516"/>
          <p:cNvSpPr/>
          <p:nvPr/>
        </p:nvSpPr>
        <p:spPr bwMode="auto">
          <a:xfrm>
            <a:off x="450056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8" name="矩形 517"/>
          <p:cNvSpPr/>
          <p:nvPr/>
        </p:nvSpPr>
        <p:spPr bwMode="auto">
          <a:xfrm>
            <a:off x="571500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9" name="矩形 518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0" name="矩形 519"/>
          <p:cNvSpPr/>
          <p:nvPr/>
        </p:nvSpPr>
        <p:spPr bwMode="auto">
          <a:xfrm>
            <a:off x="571500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1" name="矩形 520"/>
          <p:cNvSpPr/>
          <p:nvPr/>
        </p:nvSpPr>
        <p:spPr bwMode="auto">
          <a:xfrm>
            <a:off x="600076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2" name="矩形 521"/>
          <p:cNvSpPr/>
          <p:nvPr/>
        </p:nvSpPr>
        <p:spPr bwMode="auto">
          <a:xfrm>
            <a:off x="557213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3" name="矩形 522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4" name="矩形 523"/>
          <p:cNvSpPr/>
          <p:nvPr/>
        </p:nvSpPr>
        <p:spPr bwMode="auto">
          <a:xfrm>
            <a:off x="557213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5" name="矩形 524"/>
          <p:cNvSpPr/>
          <p:nvPr/>
        </p:nvSpPr>
        <p:spPr bwMode="auto">
          <a:xfrm>
            <a:off x="585788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6" name="矩形 525"/>
          <p:cNvSpPr/>
          <p:nvPr/>
        </p:nvSpPr>
        <p:spPr bwMode="auto">
          <a:xfrm>
            <a:off x="542925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7" name="矩形 526"/>
          <p:cNvSpPr/>
          <p:nvPr/>
        </p:nvSpPr>
        <p:spPr bwMode="auto">
          <a:xfrm>
            <a:off x="571500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8" name="矩形 527"/>
          <p:cNvSpPr/>
          <p:nvPr/>
        </p:nvSpPr>
        <p:spPr bwMode="auto">
          <a:xfrm>
            <a:off x="542925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9" name="矩形 528"/>
          <p:cNvSpPr/>
          <p:nvPr/>
        </p:nvSpPr>
        <p:spPr bwMode="auto">
          <a:xfrm>
            <a:off x="571500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0" name="矩形 529"/>
          <p:cNvSpPr/>
          <p:nvPr/>
        </p:nvSpPr>
        <p:spPr bwMode="auto">
          <a:xfrm>
            <a:off x="528638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1" name="矩形 530"/>
          <p:cNvSpPr/>
          <p:nvPr/>
        </p:nvSpPr>
        <p:spPr bwMode="auto">
          <a:xfrm>
            <a:off x="557213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2" name="矩形 531"/>
          <p:cNvSpPr/>
          <p:nvPr/>
        </p:nvSpPr>
        <p:spPr bwMode="auto">
          <a:xfrm>
            <a:off x="528638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3" name="矩形 532"/>
          <p:cNvSpPr/>
          <p:nvPr/>
        </p:nvSpPr>
        <p:spPr bwMode="auto">
          <a:xfrm>
            <a:off x="557213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4" name="矩形 533"/>
          <p:cNvSpPr/>
          <p:nvPr/>
        </p:nvSpPr>
        <p:spPr bwMode="auto">
          <a:xfrm>
            <a:off x="678657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5" name="矩形 534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6" name="矩形 535"/>
          <p:cNvSpPr/>
          <p:nvPr/>
        </p:nvSpPr>
        <p:spPr bwMode="auto">
          <a:xfrm>
            <a:off x="678657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7" name="矩形 536"/>
          <p:cNvSpPr/>
          <p:nvPr/>
        </p:nvSpPr>
        <p:spPr bwMode="auto">
          <a:xfrm>
            <a:off x="707233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8" name="矩形 537"/>
          <p:cNvSpPr/>
          <p:nvPr/>
        </p:nvSpPr>
        <p:spPr bwMode="auto">
          <a:xfrm>
            <a:off x="664370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9" name="矩形 538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0" name="矩形 539"/>
          <p:cNvSpPr/>
          <p:nvPr/>
        </p:nvSpPr>
        <p:spPr bwMode="auto">
          <a:xfrm>
            <a:off x="664370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1" name="矩形 540"/>
          <p:cNvSpPr/>
          <p:nvPr/>
        </p:nvSpPr>
        <p:spPr bwMode="auto">
          <a:xfrm>
            <a:off x="692945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2" name="矩形 541"/>
          <p:cNvSpPr/>
          <p:nvPr/>
        </p:nvSpPr>
        <p:spPr bwMode="auto">
          <a:xfrm>
            <a:off x="650082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3" name="矩形 542"/>
          <p:cNvSpPr/>
          <p:nvPr/>
        </p:nvSpPr>
        <p:spPr bwMode="auto">
          <a:xfrm>
            <a:off x="678657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4" name="矩形 543"/>
          <p:cNvSpPr/>
          <p:nvPr/>
        </p:nvSpPr>
        <p:spPr bwMode="auto">
          <a:xfrm>
            <a:off x="650082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5" name="矩形 544"/>
          <p:cNvSpPr/>
          <p:nvPr/>
        </p:nvSpPr>
        <p:spPr bwMode="auto">
          <a:xfrm>
            <a:off x="678657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6" name="矩形 545"/>
          <p:cNvSpPr/>
          <p:nvPr/>
        </p:nvSpPr>
        <p:spPr bwMode="auto">
          <a:xfrm>
            <a:off x="635795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7" name="矩形 546"/>
          <p:cNvSpPr/>
          <p:nvPr/>
        </p:nvSpPr>
        <p:spPr bwMode="auto">
          <a:xfrm>
            <a:off x="664370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8" name="矩形 547"/>
          <p:cNvSpPr/>
          <p:nvPr/>
        </p:nvSpPr>
        <p:spPr bwMode="auto">
          <a:xfrm>
            <a:off x="635795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9" name="矩形 548"/>
          <p:cNvSpPr/>
          <p:nvPr/>
        </p:nvSpPr>
        <p:spPr bwMode="auto">
          <a:xfrm>
            <a:off x="664370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0" name="矩形 549"/>
          <p:cNvSpPr/>
          <p:nvPr/>
        </p:nvSpPr>
        <p:spPr bwMode="auto">
          <a:xfrm>
            <a:off x="785814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1" name="矩形 550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2" name="矩形 551"/>
          <p:cNvSpPr/>
          <p:nvPr/>
        </p:nvSpPr>
        <p:spPr bwMode="auto">
          <a:xfrm>
            <a:off x="785814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3" name="矩形 552"/>
          <p:cNvSpPr/>
          <p:nvPr/>
        </p:nvSpPr>
        <p:spPr bwMode="auto">
          <a:xfrm>
            <a:off x="814390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4" name="矩形 553"/>
          <p:cNvSpPr/>
          <p:nvPr/>
        </p:nvSpPr>
        <p:spPr bwMode="auto">
          <a:xfrm>
            <a:off x="771527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5" name="矩形 554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6" name="矩形 555"/>
          <p:cNvSpPr/>
          <p:nvPr/>
        </p:nvSpPr>
        <p:spPr bwMode="auto">
          <a:xfrm>
            <a:off x="771527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7" name="矩形 556"/>
          <p:cNvSpPr/>
          <p:nvPr/>
        </p:nvSpPr>
        <p:spPr bwMode="auto">
          <a:xfrm>
            <a:off x="800102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8" name="矩形 557"/>
          <p:cNvSpPr/>
          <p:nvPr/>
        </p:nvSpPr>
        <p:spPr bwMode="auto">
          <a:xfrm>
            <a:off x="757239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9" name="矩形 558"/>
          <p:cNvSpPr/>
          <p:nvPr/>
        </p:nvSpPr>
        <p:spPr bwMode="auto">
          <a:xfrm>
            <a:off x="785814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0" name="矩形 559"/>
          <p:cNvSpPr/>
          <p:nvPr/>
        </p:nvSpPr>
        <p:spPr bwMode="auto">
          <a:xfrm>
            <a:off x="757239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1" name="矩形 560"/>
          <p:cNvSpPr/>
          <p:nvPr/>
        </p:nvSpPr>
        <p:spPr bwMode="auto">
          <a:xfrm>
            <a:off x="785814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2" name="矩形 561"/>
          <p:cNvSpPr/>
          <p:nvPr/>
        </p:nvSpPr>
        <p:spPr bwMode="auto">
          <a:xfrm>
            <a:off x="742952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3" name="矩形 562"/>
          <p:cNvSpPr/>
          <p:nvPr/>
        </p:nvSpPr>
        <p:spPr bwMode="auto">
          <a:xfrm>
            <a:off x="771527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4" name="矩形 563"/>
          <p:cNvSpPr/>
          <p:nvPr/>
        </p:nvSpPr>
        <p:spPr bwMode="auto">
          <a:xfrm>
            <a:off x="742952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5" name="矩形 564"/>
          <p:cNvSpPr/>
          <p:nvPr/>
        </p:nvSpPr>
        <p:spPr bwMode="auto">
          <a:xfrm>
            <a:off x="771527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6" name="矩形 565"/>
          <p:cNvSpPr/>
          <p:nvPr/>
        </p:nvSpPr>
        <p:spPr bwMode="auto">
          <a:xfrm>
            <a:off x="521494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7" name="矩形 566"/>
          <p:cNvSpPr/>
          <p:nvPr/>
        </p:nvSpPr>
        <p:spPr bwMode="auto">
          <a:xfrm>
            <a:off x="550069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8" name="矩形 567"/>
          <p:cNvSpPr/>
          <p:nvPr/>
        </p:nvSpPr>
        <p:spPr bwMode="auto">
          <a:xfrm>
            <a:off x="521494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9" name="矩形 568"/>
          <p:cNvSpPr/>
          <p:nvPr/>
        </p:nvSpPr>
        <p:spPr bwMode="auto">
          <a:xfrm>
            <a:off x="550069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0" name="矩形 569"/>
          <p:cNvSpPr/>
          <p:nvPr/>
        </p:nvSpPr>
        <p:spPr bwMode="auto">
          <a:xfrm>
            <a:off x="507206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1" name="矩形 570"/>
          <p:cNvSpPr/>
          <p:nvPr/>
        </p:nvSpPr>
        <p:spPr bwMode="auto">
          <a:xfrm>
            <a:off x="535781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2" name="矩形 571"/>
          <p:cNvSpPr/>
          <p:nvPr/>
        </p:nvSpPr>
        <p:spPr bwMode="auto">
          <a:xfrm>
            <a:off x="507206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3" name="矩形 572"/>
          <p:cNvSpPr/>
          <p:nvPr/>
        </p:nvSpPr>
        <p:spPr bwMode="auto">
          <a:xfrm>
            <a:off x="535781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4" name="矩形 573"/>
          <p:cNvSpPr/>
          <p:nvPr/>
        </p:nvSpPr>
        <p:spPr bwMode="auto">
          <a:xfrm>
            <a:off x="492919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5" name="矩形 574"/>
          <p:cNvSpPr/>
          <p:nvPr/>
        </p:nvSpPr>
        <p:spPr bwMode="auto">
          <a:xfrm>
            <a:off x="521494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6" name="矩形 575"/>
          <p:cNvSpPr/>
          <p:nvPr/>
        </p:nvSpPr>
        <p:spPr bwMode="auto">
          <a:xfrm>
            <a:off x="492919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7" name="矩形 576"/>
          <p:cNvSpPr/>
          <p:nvPr/>
        </p:nvSpPr>
        <p:spPr bwMode="auto">
          <a:xfrm>
            <a:off x="521494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0" name="矩形 689"/>
          <p:cNvSpPr/>
          <p:nvPr/>
        </p:nvSpPr>
        <p:spPr bwMode="auto">
          <a:xfrm>
            <a:off x="478631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1" name="矩形 690"/>
          <p:cNvSpPr/>
          <p:nvPr/>
        </p:nvSpPr>
        <p:spPr bwMode="auto">
          <a:xfrm>
            <a:off x="507206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2" name="矩形 691"/>
          <p:cNvSpPr/>
          <p:nvPr/>
        </p:nvSpPr>
        <p:spPr bwMode="auto">
          <a:xfrm>
            <a:off x="478631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3" name="矩形 692"/>
          <p:cNvSpPr/>
          <p:nvPr/>
        </p:nvSpPr>
        <p:spPr bwMode="auto">
          <a:xfrm>
            <a:off x="507206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4" name="矩形 693"/>
          <p:cNvSpPr/>
          <p:nvPr/>
        </p:nvSpPr>
        <p:spPr bwMode="auto">
          <a:xfrm>
            <a:off x="464343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5" name="矩形 694"/>
          <p:cNvSpPr/>
          <p:nvPr/>
        </p:nvSpPr>
        <p:spPr bwMode="auto">
          <a:xfrm>
            <a:off x="492919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6" name="矩形 695"/>
          <p:cNvSpPr/>
          <p:nvPr/>
        </p:nvSpPr>
        <p:spPr bwMode="auto">
          <a:xfrm>
            <a:off x="464343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7" name="矩形 696"/>
          <p:cNvSpPr/>
          <p:nvPr/>
        </p:nvSpPr>
        <p:spPr bwMode="auto">
          <a:xfrm>
            <a:off x="492919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8" name="矩形 697"/>
          <p:cNvSpPr/>
          <p:nvPr/>
        </p:nvSpPr>
        <p:spPr bwMode="auto">
          <a:xfrm>
            <a:off x="450056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9" name="矩形 698"/>
          <p:cNvSpPr/>
          <p:nvPr/>
        </p:nvSpPr>
        <p:spPr bwMode="auto">
          <a:xfrm>
            <a:off x="478631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0" name="矩形 699"/>
          <p:cNvSpPr/>
          <p:nvPr/>
        </p:nvSpPr>
        <p:spPr bwMode="auto">
          <a:xfrm>
            <a:off x="450056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1" name="矩形 700"/>
          <p:cNvSpPr/>
          <p:nvPr/>
        </p:nvSpPr>
        <p:spPr bwMode="auto">
          <a:xfrm>
            <a:off x="478631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2" name="矩形 701"/>
          <p:cNvSpPr/>
          <p:nvPr/>
        </p:nvSpPr>
        <p:spPr bwMode="auto">
          <a:xfrm>
            <a:off x="435768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3" name="矩形 702"/>
          <p:cNvSpPr/>
          <p:nvPr/>
        </p:nvSpPr>
        <p:spPr bwMode="auto">
          <a:xfrm>
            <a:off x="464343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4" name="矩形 703"/>
          <p:cNvSpPr/>
          <p:nvPr/>
        </p:nvSpPr>
        <p:spPr bwMode="auto">
          <a:xfrm>
            <a:off x="435768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5" name="矩形 704"/>
          <p:cNvSpPr/>
          <p:nvPr/>
        </p:nvSpPr>
        <p:spPr bwMode="auto">
          <a:xfrm>
            <a:off x="464343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6" name="矩形 705"/>
          <p:cNvSpPr/>
          <p:nvPr/>
        </p:nvSpPr>
        <p:spPr bwMode="auto">
          <a:xfrm>
            <a:off x="421481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7" name="矩形 706"/>
          <p:cNvSpPr/>
          <p:nvPr/>
        </p:nvSpPr>
        <p:spPr bwMode="auto">
          <a:xfrm>
            <a:off x="450056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8" name="矩形 707"/>
          <p:cNvSpPr/>
          <p:nvPr/>
        </p:nvSpPr>
        <p:spPr bwMode="auto">
          <a:xfrm>
            <a:off x="421481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9" name="矩形 708"/>
          <p:cNvSpPr/>
          <p:nvPr/>
        </p:nvSpPr>
        <p:spPr bwMode="auto">
          <a:xfrm>
            <a:off x="450056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0" name="矩形 709"/>
          <p:cNvSpPr/>
          <p:nvPr/>
        </p:nvSpPr>
        <p:spPr bwMode="auto">
          <a:xfrm>
            <a:off x="628651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1" name="矩形 710"/>
          <p:cNvSpPr/>
          <p:nvPr/>
        </p:nvSpPr>
        <p:spPr bwMode="auto">
          <a:xfrm>
            <a:off x="657226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2" name="矩形 711"/>
          <p:cNvSpPr/>
          <p:nvPr/>
        </p:nvSpPr>
        <p:spPr bwMode="auto">
          <a:xfrm>
            <a:off x="628651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3" name="矩形 712"/>
          <p:cNvSpPr/>
          <p:nvPr/>
        </p:nvSpPr>
        <p:spPr bwMode="auto">
          <a:xfrm>
            <a:off x="657226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4" name="矩形 713"/>
          <p:cNvSpPr/>
          <p:nvPr/>
        </p:nvSpPr>
        <p:spPr bwMode="auto">
          <a:xfrm>
            <a:off x="614363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5" name="矩形 714"/>
          <p:cNvSpPr/>
          <p:nvPr/>
        </p:nvSpPr>
        <p:spPr bwMode="auto">
          <a:xfrm>
            <a:off x="642938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6" name="矩形 715"/>
          <p:cNvSpPr/>
          <p:nvPr/>
        </p:nvSpPr>
        <p:spPr bwMode="auto">
          <a:xfrm>
            <a:off x="614363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7" name="矩形 716"/>
          <p:cNvSpPr/>
          <p:nvPr/>
        </p:nvSpPr>
        <p:spPr bwMode="auto">
          <a:xfrm>
            <a:off x="642938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8" name="矩形 717"/>
          <p:cNvSpPr/>
          <p:nvPr/>
        </p:nvSpPr>
        <p:spPr bwMode="auto">
          <a:xfrm>
            <a:off x="600076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9" name="矩形 718"/>
          <p:cNvSpPr/>
          <p:nvPr/>
        </p:nvSpPr>
        <p:spPr bwMode="auto">
          <a:xfrm>
            <a:off x="628651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0" name="矩形 719"/>
          <p:cNvSpPr/>
          <p:nvPr/>
        </p:nvSpPr>
        <p:spPr bwMode="auto">
          <a:xfrm>
            <a:off x="600076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1" name="矩形 720"/>
          <p:cNvSpPr/>
          <p:nvPr/>
        </p:nvSpPr>
        <p:spPr bwMode="auto">
          <a:xfrm>
            <a:off x="628651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2" name="矩形 721"/>
          <p:cNvSpPr/>
          <p:nvPr/>
        </p:nvSpPr>
        <p:spPr bwMode="auto">
          <a:xfrm>
            <a:off x="585788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3" name="矩形 722"/>
          <p:cNvSpPr/>
          <p:nvPr/>
        </p:nvSpPr>
        <p:spPr bwMode="auto">
          <a:xfrm>
            <a:off x="614363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4" name="矩形 723"/>
          <p:cNvSpPr/>
          <p:nvPr/>
        </p:nvSpPr>
        <p:spPr bwMode="auto">
          <a:xfrm>
            <a:off x="585788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5" name="矩形 724"/>
          <p:cNvSpPr/>
          <p:nvPr/>
        </p:nvSpPr>
        <p:spPr bwMode="auto">
          <a:xfrm>
            <a:off x="614363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6" name="矩形 725"/>
          <p:cNvSpPr/>
          <p:nvPr/>
        </p:nvSpPr>
        <p:spPr bwMode="auto">
          <a:xfrm>
            <a:off x="571500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7" name="矩形 726"/>
          <p:cNvSpPr/>
          <p:nvPr/>
        </p:nvSpPr>
        <p:spPr bwMode="auto">
          <a:xfrm>
            <a:off x="600076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8" name="矩形 727"/>
          <p:cNvSpPr/>
          <p:nvPr/>
        </p:nvSpPr>
        <p:spPr bwMode="auto">
          <a:xfrm>
            <a:off x="571500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9" name="矩形 728"/>
          <p:cNvSpPr/>
          <p:nvPr/>
        </p:nvSpPr>
        <p:spPr bwMode="auto">
          <a:xfrm>
            <a:off x="600076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0" name="矩形 729"/>
          <p:cNvSpPr/>
          <p:nvPr/>
        </p:nvSpPr>
        <p:spPr bwMode="auto">
          <a:xfrm>
            <a:off x="557213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1" name="矩形 730"/>
          <p:cNvSpPr/>
          <p:nvPr/>
        </p:nvSpPr>
        <p:spPr bwMode="auto">
          <a:xfrm>
            <a:off x="585788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2" name="矩形 731"/>
          <p:cNvSpPr/>
          <p:nvPr/>
        </p:nvSpPr>
        <p:spPr bwMode="auto">
          <a:xfrm>
            <a:off x="557213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3" name="矩形 732"/>
          <p:cNvSpPr/>
          <p:nvPr/>
        </p:nvSpPr>
        <p:spPr bwMode="auto">
          <a:xfrm>
            <a:off x="585788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4" name="矩形 733"/>
          <p:cNvSpPr/>
          <p:nvPr/>
        </p:nvSpPr>
        <p:spPr bwMode="auto">
          <a:xfrm>
            <a:off x="542925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5" name="矩形 734"/>
          <p:cNvSpPr/>
          <p:nvPr/>
        </p:nvSpPr>
        <p:spPr bwMode="auto">
          <a:xfrm>
            <a:off x="571500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6" name="矩形 735"/>
          <p:cNvSpPr/>
          <p:nvPr/>
        </p:nvSpPr>
        <p:spPr bwMode="auto">
          <a:xfrm>
            <a:off x="542925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7" name="矩形 736"/>
          <p:cNvSpPr/>
          <p:nvPr/>
        </p:nvSpPr>
        <p:spPr bwMode="auto">
          <a:xfrm>
            <a:off x="571500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8" name="矩形 737"/>
          <p:cNvSpPr/>
          <p:nvPr/>
        </p:nvSpPr>
        <p:spPr bwMode="auto">
          <a:xfrm>
            <a:off x="528638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9" name="矩形 738"/>
          <p:cNvSpPr/>
          <p:nvPr/>
        </p:nvSpPr>
        <p:spPr bwMode="auto">
          <a:xfrm>
            <a:off x="557213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0" name="矩形 739"/>
          <p:cNvSpPr/>
          <p:nvPr/>
        </p:nvSpPr>
        <p:spPr bwMode="auto">
          <a:xfrm>
            <a:off x="528638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1" name="矩形 740"/>
          <p:cNvSpPr/>
          <p:nvPr/>
        </p:nvSpPr>
        <p:spPr bwMode="auto">
          <a:xfrm>
            <a:off x="557213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2" name="矩形 741"/>
          <p:cNvSpPr/>
          <p:nvPr/>
        </p:nvSpPr>
        <p:spPr bwMode="auto">
          <a:xfrm>
            <a:off x="735808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3" name="矩形 742"/>
          <p:cNvSpPr/>
          <p:nvPr/>
        </p:nvSpPr>
        <p:spPr bwMode="auto">
          <a:xfrm>
            <a:off x="764383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4" name="矩形 743"/>
          <p:cNvSpPr/>
          <p:nvPr/>
        </p:nvSpPr>
        <p:spPr bwMode="auto">
          <a:xfrm>
            <a:off x="735808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5" name="矩形 744"/>
          <p:cNvSpPr/>
          <p:nvPr/>
        </p:nvSpPr>
        <p:spPr bwMode="auto">
          <a:xfrm>
            <a:off x="764383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6" name="矩形 745"/>
          <p:cNvSpPr/>
          <p:nvPr/>
        </p:nvSpPr>
        <p:spPr bwMode="auto">
          <a:xfrm>
            <a:off x="721520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7" name="矩形 746"/>
          <p:cNvSpPr/>
          <p:nvPr/>
        </p:nvSpPr>
        <p:spPr bwMode="auto">
          <a:xfrm>
            <a:off x="750095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8" name="矩形 747"/>
          <p:cNvSpPr/>
          <p:nvPr/>
        </p:nvSpPr>
        <p:spPr bwMode="auto">
          <a:xfrm>
            <a:off x="721520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9" name="矩形 748"/>
          <p:cNvSpPr/>
          <p:nvPr/>
        </p:nvSpPr>
        <p:spPr bwMode="auto">
          <a:xfrm>
            <a:off x="750095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0" name="矩形 749"/>
          <p:cNvSpPr/>
          <p:nvPr/>
        </p:nvSpPr>
        <p:spPr bwMode="auto">
          <a:xfrm>
            <a:off x="707233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1" name="矩形 750"/>
          <p:cNvSpPr/>
          <p:nvPr/>
        </p:nvSpPr>
        <p:spPr bwMode="auto">
          <a:xfrm>
            <a:off x="735808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2" name="矩形 751"/>
          <p:cNvSpPr/>
          <p:nvPr/>
        </p:nvSpPr>
        <p:spPr bwMode="auto">
          <a:xfrm>
            <a:off x="707233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3" name="矩形 752"/>
          <p:cNvSpPr/>
          <p:nvPr/>
        </p:nvSpPr>
        <p:spPr bwMode="auto">
          <a:xfrm>
            <a:off x="735808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4" name="矩形 753"/>
          <p:cNvSpPr/>
          <p:nvPr/>
        </p:nvSpPr>
        <p:spPr bwMode="auto">
          <a:xfrm>
            <a:off x="692945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5" name="矩形 754"/>
          <p:cNvSpPr/>
          <p:nvPr/>
        </p:nvSpPr>
        <p:spPr bwMode="auto">
          <a:xfrm>
            <a:off x="721520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6" name="矩形 755"/>
          <p:cNvSpPr/>
          <p:nvPr/>
        </p:nvSpPr>
        <p:spPr bwMode="auto">
          <a:xfrm>
            <a:off x="692945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7" name="矩形 756"/>
          <p:cNvSpPr/>
          <p:nvPr/>
        </p:nvSpPr>
        <p:spPr bwMode="auto">
          <a:xfrm>
            <a:off x="721520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8" name="矩形 757"/>
          <p:cNvSpPr/>
          <p:nvPr/>
        </p:nvSpPr>
        <p:spPr bwMode="auto">
          <a:xfrm>
            <a:off x="678657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9" name="矩形 758"/>
          <p:cNvSpPr/>
          <p:nvPr/>
        </p:nvSpPr>
        <p:spPr bwMode="auto">
          <a:xfrm>
            <a:off x="707233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0" name="矩形 759"/>
          <p:cNvSpPr/>
          <p:nvPr/>
        </p:nvSpPr>
        <p:spPr bwMode="auto">
          <a:xfrm>
            <a:off x="678657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1" name="矩形 760"/>
          <p:cNvSpPr/>
          <p:nvPr/>
        </p:nvSpPr>
        <p:spPr bwMode="auto">
          <a:xfrm>
            <a:off x="707233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2" name="矩形 761"/>
          <p:cNvSpPr/>
          <p:nvPr/>
        </p:nvSpPr>
        <p:spPr bwMode="auto">
          <a:xfrm>
            <a:off x="664370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3" name="矩形 762"/>
          <p:cNvSpPr/>
          <p:nvPr/>
        </p:nvSpPr>
        <p:spPr bwMode="auto">
          <a:xfrm>
            <a:off x="692945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4" name="矩形 763"/>
          <p:cNvSpPr/>
          <p:nvPr/>
        </p:nvSpPr>
        <p:spPr bwMode="auto">
          <a:xfrm>
            <a:off x="664370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5" name="矩形 764"/>
          <p:cNvSpPr/>
          <p:nvPr/>
        </p:nvSpPr>
        <p:spPr bwMode="auto">
          <a:xfrm>
            <a:off x="692945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6" name="矩形 765"/>
          <p:cNvSpPr/>
          <p:nvPr/>
        </p:nvSpPr>
        <p:spPr bwMode="auto">
          <a:xfrm>
            <a:off x="650082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7" name="矩形 766"/>
          <p:cNvSpPr/>
          <p:nvPr/>
        </p:nvSpPr>
        <p:spPr bwMode="auto">
          <a:xfrm>
            <a:off x="678657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8" name="矩形 767"/>
          <p:cNvSpPr/>
          <p:nvPr/>
        </p:nvSpPr>
        <p:spPr bwMode="auto">
          <a:xfrm>
            <a:off x="650082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9" name="矩形 768"/>
          <p:cNvSpPr/>
          <p:nvPr/>
        </p:nvSpPr>
        <p:spPr bwMode="auto">
          <a:xfrm>
            <a:off x="678657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0" name="矩形 769"/>
          <p:cNvSpPr/>
          <p:nvPr/>
        </p:nvSpPr>
        <p:spPr bwMode="auto">
          <a:xfrm>
            <a:off x="635795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1" name="矩形 770"/>
          <p:cNvSpPr/>
          <p:nvPr/>
        </p:nvSpPr>
        <p:spPr bwMode="auto">
          <a:xfrm>
            <a:off x="664370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2" name="矩形 771"/>
          <p:cNvSpPr/>
          <p:nvPr/>
        </p:nvSpPr>
        <p:spPr bwMode="auto">
          <a:xfrm>
            <a:off x="635795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3" name="矩形 772"/>
          <p:cNvSpPr/>
          <p:nvPr/>
        </p:nvSpPr>
        <p:spPr bwMode="auto">
          <a:xfrm>
            <a:off x="664370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4" name="矩形 773"/>
          <p:cNvSpPr/>
          <p:nvPr/>
        </p:nvSpPr>
        <p:spPr bwMode="auto">
          <a:xfrm>
            <a:off x="842965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5" name="矩形 774"/>
          <p:cNvSpPr/>
          <p:nvPr/>
        </p:nvSpPr>
        <p:spPr bwMode="auto">
          <a:xfrm>
            <a:off x="871540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6" name="矩形 775"/>
          <p:cNvSpPr/>
          <p:nvPr/>
        </p:nvSpPr>
        <p:spPr bwMode="auto">
          <a:xfrm>
            <a:off x="842965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7" name="矩形 776"/>
          <p:cNvSpPr/>
          <p:nvPr/>
        </p:nvSpPr>
        <p:spPr bwMode="auto">
          <a:xfrm>
            <a:off x="871540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8" name="矩形 777"/>
          <p:cNvSpPr/>
          <p:nvPr/>
        </p:nvSpPr>
        <p:spPr bwMode="auto">
          <a:xfrm>
            <a:off x="828677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9" name="矩形 778"/>
          <p:cNvSpPr/>
          <p:nvPr/>
        </p:nvSpPr>
        <p:spPr bwMode="auto">
          <a:xfrm>
            <a:off x="857252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0" name="矩形 779"/>
          <p:cNvSpPr/>
          <p:nvPr/>
        </p:nvSpPr>
        <p:spPr bwMode="auto">
          <a:xfrm>
            <a:off x="828677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1" name="矩形 780"/>
          <p:cNvSpPr/>
          <p:nvPr/>
        </p:nvSpPr>
        <p:spPr bwMode="auto">
          <a:xfrm>
            <a:off x="857252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2" name="矩形 781"/>
          <p:cNvSpPr/>
          <p:nvPr/>
        </p:nvSpPr>
        <p:spPr bwMode="auto">
          <a:xfrm>
            <a:off x="814390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3" name="矩形 782"/>
          <p:cNvSpPr/>
          <p:nvPr/>
        </p:nvSpPr>
        <p:spPr bwMode="auto">
          <a:xfrm>
            <a:off x="842965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4" name="矩形 783"/>
          <p:cNvSpPr/>
          <p:nvPr/>
        </p:nvSpPr>
        <p:spPr bwMode="auto">
          <a:xfrm>
            <a:off x="814390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5" name="矩形 784"/>
          <p:cNvSpPr/>
          <p:nvPr/>
        </p:nvSpPr>
        <p:spPr bwMode="auto">
          <a:xfrm>
            <a:off x="842965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6" name="矩形 785"/>
          <p:cNvSpPr/>
          <p:nvPr/>
        </p:nvSpPr>
        <p:spPr bwMode="auto">
          <a:xfrm>
            <a:off x="800102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7" name="矩形 786"/>
          <p:cNvSpPr/>
          <p:nvPr/>
        </p:nvSpPr>
        <p:spPr bwMode="auto">
          <a:xfrm>
            <a:off x="828677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8" name="矩形 787"/>
          <p:cNvSpPr/>
          <p:nvPr/>
        </p:nvSpPr>
        <p:spPr bwMode="auto">
          <a:xfrm>
            <a:off x="800102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9" name="矩形 788"/>
          <p:cNvSpPr/>
          <p:nvPr/>
        </p:nvSpPr>
        <p:spPr bwMode="auto">
          <a:xfrm>
            <a:off x="828677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0" name="矩形 789"/>
          <p:cNvSpPr/>
          <p:nvPr/>
        </p:nvSpPr>
        <p:spPr bwMode="auto">
          <a:xfrm>
            <a:off x="785814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1" name="矩形 790"/>
          <p:cNvSpPr/>
          <p:nvPr/>
        </p:nvSpPr>
        <p:spPr bwMode="auto">
          <a:xfrm>
            <a:off x="814390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2" name="矩形 791"/>
          <p:cNvSpPr/>
          <p:nvPr/>
        </p:nvSpPr>
        <p:spPr bwMode="auto">
          <a:xfrm>
            <a:off x="785814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3" name="矩形 792"/>
          <p:cNvSpPr/>
          <p:nvPr/>
        </p:nvSpPr>
        <p:spPr bwMode="auto">
          <a:xfrm>
            <a:off x="814390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4" name="矩形 793"/>
          <p:cNvSpPr/>
          <p:nvPr/>
        </p:nvSpPr>
        <p:spPr bwMode="auto">
          <a:xfrm>
            <a:off x="771527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5" name="矩形 794"/>
          <p:cNvSpPr/>
          <p:nvPr/>
        </p:nvSpPr>
        <p:spPr bwMode="auto">
          <a:xfrm>
            <a:off x="800102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6" name="矩形 795"/>
          <p:cNvSpPr/>
          <p:nvPr/>
        </p:nvSpPr>
        <p:spPr bwMode="auto">
          <a:xfrm>
            <a:off x="771527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7" name="矩形 796"/>
          <p:cNvSpPr/>
          <p:nvPr/>
        </p:nvSpPr>
        <p:spPr bwMode="auto">
          <a:xfrm>
            <a:off x="800102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8" name="矩形 797"/>
          <p:cNvSpPr/>
          <p:nvPr/>
        </p:nvSpPr>
        <p:spPr bwMode="auto">
          <a:xfrm>
            <a:off x="757239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9" name="矩形 798"/>
          <p:cNvSpPr/>
          <p:nvPr/>
        </p:nvSpPr>
        <p:spPr bwMode="auto">
          <a:xfrm>
            <a:off x="785814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00" name="矩形 799"/>
          <p:cNvSpPr/>
          <p:nvPr/>
        </p:nvSpPr>
        <p:spPr bwMode="auto">
          <a:xfrm>
            <a:off x="757239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01" name="矩形 800"/>
          <p:cNvSpPr/>
          <p:nvPr/>
        </p:nvSpPr>
        <p:spPr bwMode="auto">
          <a:xfrm>
            <a:off x="785814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02" name="矩形 801"/>
          <p:cNvSpPr/>
          <p:nvPr/>
        </p:nvSpPr>
        <p:spPr bwMode="auto">
          <a:xfrm>
            <a:off x="742952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03" name="矩形 802"/>
          <p:cNvSpPr/>
          <p:nvPr/>
        </p:nvSpPr>
        <p:spPr bwMode="auto">
          <a:xfrm>
            <a:off x="771527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04" name="矩形 803"/>
          <p:cNvSpPr/>
          <p:nvPr/>
        </p:nvSpPr>
        <p:spPr bwMode="auto">
          <a:xfrm>
            <a:off x="742952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05" name="矩形 804"/>
          <p:cNvSpPr/>
          <p:nvPr/>
        </p:nvSpPr>
        <p:spPr bwMode="auto">
          <a:xfrm>
            <a:off x="771527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矩形 389"/>
          <p:cNvSpPr/>
          <p:nvPr/>
        </p:nvSpPr>
        <p:spPr bwMode="auto">
          <a:xfrm>
            <a:off x="2428828" y="1000108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1" name="矩形 390"/>
          <p:cNvSpPr/>
          <p:nvPr/>
        </p:nvSpPr>
        <p:spPr bwMode="auto">
          <a:xfrm>
            <a:off x="2143076" y="142873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3" name="矩形 392"/>
          <p:cNvSpPr/>
          <p:nvPr/>
        </p:nvSpPr>
        <p:spPr bwMode="auto">
          <a:xfrm>
            <a:off x="1857324" y="185736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4" name="矩形 393"/>
          <p:cNvSpPr/>
          <p:nvPr/>
        </p:nvSpPr>
        <p:spPr bwMode="auto">
          <a:xfrm>
            <a:off x="1571604" y="228599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5" name="矩形 394"/>
          <p:cNvSpPr/>
          <p:nvPr/>
        </p:nvSpPr>
        <p:spPr bwMode="auto">
          <a:xfrm>
            <a:off x="2428828" y="1000108"/>
            <a:ext cx="121444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6" name="矩形 395"/>
          <p:cNvSpPr/>
          <p:nvPr/>
        </p:nvSpPr>
        <p:spPr bwMode="auto">
          <a:xfrm>
            <a:off x="2143076" y="1428736"/>
            <a:ext cx="1214446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7" name="矩形 396"/>
          <p:cNvSpPr/>
          <p:nvPr/>
        </p:nvSpPr>
        <p:spPr bwMode="auto">
          <a:xfrm>
            <a:off x="1857324" y="1857364"/>
            <a:ext cx="1214446" cy="1143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8" name="矩形 397"/>
          <p:cNvSpPr/>
          <p:nvPr/>
        </p:nvSpPr>
        <p:spPr bwMode="auto">
          <a:xfrm>
            <a:off x="1571604" y="2285992"/>
            <a:ext cx="1214414" cy="11430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7" name="矩形 276"/>
          <p:cNvSpPr/>
          <p:nvPr/>
        </p:nvSpPr>
        <p:spPr bwMode="auto">
          <a:xfrm>
            <a:off x="550069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8" name="矩形 277"/>
          <p:cNvSpPr/>
          <p:nvPr/>
        </p:nvSpPr>
        <p:spPr bwMode="auto">
          <a:xfrm>
            <a:off x="535781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5214942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5500694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5214942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5500694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5072066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4" name="矩形 283"/>
          <p:cNvSpPr/>
          <p:nvPr/>
        </p:nvSpPr>
        <p:spPr bwMode="auto">
          <a:xfrm>
            <a:off x="5357818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5" name="矩形 284"/>
          <p:cNvSpPr/>
          <p:nvPr/>
        </p:nvSpPr>
        <p:spPr bwMode="auto">
          <a:xfrm>
            <a:off x="507206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6" name="矩形 285"/>
          <p:cNvSpPr/>
          <p:nvPr/>
        </p:nvSpPr>
        <p:spPr bwMode="auto">
          <a:xfrm>
            <a:off x="5357818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7" name="矩形 286"/>
          <p:cNvSpPr/>
          <p:nvPr/>
        </p:nvSpPr>
        <p:spPr bwMode="auto">
          <a:xfrm>
            <a:off x="4929190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8" name="矩形 287"/>
          <p:cNvSpPr/>
          <p:nvPr/>
        </p:nvSpPr>
        <p:spPr bwMode="auto">
          <a:xfrm>
            <a:off x="5214942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9" name="矩形 288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0" name="矩形 289"/>
          <p:cNvSpPr/>
          <p:nvPr/>
        </p:nvSpPr>
        <p:spPr bwMode="auto">
          <a:xfrm>
            <a:off x="5214942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1" name="矩形 290"/>
          <p:cNvSpPr/>
          <p:nvPr/>
        </p:nvSpPr>
        <p:spPr bwMode="auto">
          <a:xfrm>
            <a:off x="4786314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2" name="矩形 291"/>
          <p:cNvSpPr/>
          <p:nvPr/>
        </p:nvSpPr>
        <p:spPr bwMode="auto">
          <a:xfrm>
            <a:off x="5072066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3" name="矩形 292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4" name="矩形 293"/>
          <p:cNvSpPr/>
          <p:nvPr/>
        </p:nvSpPr>
        <p:spPr bwMode="auto">
          <a:xfrm>
            <a:off x="5072066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2" name="矩形 391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464343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64343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492919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50056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450056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478631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435768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464343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435768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64343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214290"/>
            <a:ext cx="685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Cycle C operation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421481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450056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421481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450056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1285852" y="271462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1000100" y="3143248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714348" y="357187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428628" y="400050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285852" y="2714620"/>
            <a:ext cx="121444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000100" y="3143248"/>
            <a:ext cx="1214446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714348" y="3571876"/>
            <a:ext cx="1214446" cy="1143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428628" y="4000504"/>
            <a:ext cx="1214414" cy="11430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42910" y="5429264"/>
            <a:ext cx="6715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example SIZE = 4.</a:t>
            </a:r>
          </a:p>
          <a:p>
            <a:r>
              <a:rPr lang="en-US" altLang="zh-CN" dirty="0" smtClean="0"/>
              <a:t>         Repeat cycle B, calculate all tiles of all input feature maps, generating 4 entire output feature map channels.</a:t>
            </a:r>
            <a:endParaRPr lang="en-US" altLang="zh-CN" dirty="0" smtClean="0"/>
          </a:p>
        </p:txBody>
      </p:sp>
      <p:sp>
        <p:nvSpPr>
          <p:cNvPr id="498" name="矩形 497"/>
          <p:cNvSpPr/>
          <p:nvPr/>
        </p:nvSpPr>
        <p:spPr bwMode="auto">
          <a:xfrm>
            <a:off x="521494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9" name="矩形 498"/>
          <p:cNvSpPr/>
          <p:nvPr/>
        </p:nvSpPr>
        <p:spPr bwMode="auto">
          <a:xfrm>
            <a:off x="550069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0" name="矩形 499"/>
          <p:cNvSpPr/>
          <p:nvPr/>
        </p:nvSpPr>
        <p:spPr bwMode="auto">
          <a:xfrm>
            <a:off x="521494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1" name="矩形 500"/>
          <p:cNvSpPr/>
          <p:nvPr/>
        </p:nvSpPr>
        <p:spPr bwMode="auto">
          <a:xfrm>
            <a:off x="550069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2" name="矩形 501"/>
          <p:cNvSpPr/>
          <p:nvPr/>
        </p:nvSpPr>
        <p:spPr bwMode="auto">
          <a:xfrm>
            <a:off x="507206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3" name="矩形 502"/>
          <p:cNvSpPr/>
          <p:nvPr/>
        </p:nvSpPr>
        <p:spPr bwMode="auto">
          <a:xfrm>
            <a:off x="535781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4" name="矩形 503"/>
          <p:cNvSpPr/>
          <p:nvPr/>
        </p:nvSpPr>
        <p:spPr bwMode="auto">
          <a:xfrm>
            <a:off x="507206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5" name="矩形 504"/>
          <p:cNvSpPr/>
          <p:nvPr/>
        </p:nvSpPr>
        <p:spPr bwMode="auto">
          <a:xfrm>
            <a:off x="535781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6" name="矩形 505"/>
          <p:cNvSpPr/>
          <p:nvPr/>
        </p:nvSpPr>
        <p:spPr bwMode="auto">
          <a:xfrm>
            <a:off x="492919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7" name="矩形 506"/>
          <p:cNvSpPr/>
          <p:nvPr/>
        </p:nvSpPr>
        <p:spPr bwMode="auto">
          <a:xfrm>
            <a:off x="521494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8" name="矩形 507"/>
          <p:cNvSpPr/>
          <p:nvPr/>
        </p:nvSpPr>
        <p:spPr bwMode="auto">
          <a:xfrm>
            <a:off x="492919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9" name="矩形 508"/>
          <p:cNvSpPr/>
          <p:nvPr/>
        </p:nvSpPr>
        <p:spPr bwMode="auto">
          <a:xfrm>
            <a:off x="521494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0" name="矩形 509"/>
          <p:cNvSpPr/>
          <p:nvPr/>
        </p:nvSpPr>
        <p:spPr bwMode="auto">
          <a:xfrm>
            <a:off x="478631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1" name="矩形 510"/>
          <p:cNvSpPr/>
          <p:nvPr/>
        </p:nvSpPr>
        <p:spPr bwMode="auto">
          <a:xfrm>
            <a:off x="507206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2" name="矩形 511"/>
          <p:cNvSpPr/>
          <p:nvPr/>
        </p:nvSpPr>
        <p:spPr bwMode="auto">
          <a:xfrm>
            <a:off x="478631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3" name="矩形 512"/>
          <p:cNvSpPr/>
          <p:nvPr/>
        </p:nvSpPr>
        <p:spPr bwMode="auto">
          <a:xfrm>
            <a:off x="507206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8" name="矩形 577"/>
          <p:cNvSpPr/>
          <p:nvPr/>
        </p:nvSpPr>
        <p:spPr bwMode="auto">
          <a:xfrm>
            <a:off x="464343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9" name="矩形 578"/>
          <p:cNvSpPr/>
          <p:nvPr/>
        </p:nvSpPr>
        <p:spPr bwMode="auto">
          <a:xfrm>
            <a:off x="492919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0" name="矩形 579"/>
          <p:cNvSpPr/>
          <p:nvPr/>
        </p:nvSpPr>
        <p:spPr bwMode="auto">
          <a:xfrm>
            <a:off x="464343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1" name="矩形 580"/>
          <p:cNvSpPr/>
          <p:nvPr/>
        </p:nvSpPr>
        <p:spPr bwMode="auto">
          <a:xfrm>
            <a:off x="492919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2" name="矩形 581"/>
          <p:cNvSpPr/>
          <p:nvPr/>
        </p:nvSpPr>
        <p:spPr bwMode="auto">
          <a:xfrm>
            <a:off x="450056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3" name="矩形 582"/>
          <p:cNvSpPr/>
          <p:nvPr/>
        </p:nvSpPr>
        <p:spPr bwMode="auto">
          <a:xfrm>
            <a:off x="478631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4" name="矩形 583"/>
          <p:cNvSpPr/>
          <p:nvPr/>
        </p:nvSpPr>
        <p:spPr bwMode="auto">
          <a:xfrm>
            <a:off x="450056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5" name="矩形 584"/>
          <p:cNvSpPr/>
          <p:nvPr/>
        </p:nvSpPr>
        <p:spPr bwMode="auto">
          <a:xfrm>
            <a:off x="478631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6" name="矩形 585"/>
          <p:cNvSpPr/>
          <p:nvPr/>
        </p:nvSpPr>
        <p:spPr bwMode="auto">
          <a:xfrm>
            <a:off x="435768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7" name="矩形 586"/>
          <p:cNvSpPr/>
          <p:nvPr/>
        </p:nvSpPr>
        <p:spPr bwMode="auto">
          <a:xfrm>
            <a:off x="464343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8" name="矩形 587"/>
          <p:cNvSpPr/>
          <p:nvPr/>
        </p:nvSpPr>
        <p:spPr bwMode="auto">
          <a:xfrm>
            <a:off x="435768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9" name="矩形 588"/>
          <p:cNvSpPr/>
          <p:nvPr/>
        </p:nvSpPr>
        <p:spPr bwMode="auto">
          <a:xfrm>
            <a:off x="464343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0" name="矩形 589"/>
          <p:cNvSpPr/>
          <p:nvPr/>
        </p:nvSpPr>
        <p:spPr bwMode="auto">
          <a:xfrm>
            <a:off x="421481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1" name="矩形 590"/>
          <p:cNvSpPr/>
          <p:nvPr/>
        </p:nvSpPr>
        <p:spPr bwMode="auto">
          <a:xfrm>
            <a:off x="450056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2" name="矩形 591"/>
          <p:cNvSpPr/>
          <p:nvPr/>
        </p:nvSpPr>
        <p:spPr bwMode="auto">
          <a:xfrm>
            <a:off x="421481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3" name="矩形 592"/>
          <p:cNvSpPr/>
          <p:nvPr/>
        </p:nvSpPr>
        <p:spPr bwMode="auto">
          <a:xfrm>
            <a:off x="450056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4" name="矩形 593"/>
          <p:cNvSpPr/>
          <p:nvPr/>
        </p:nvSpPr>
        <p:spPr bwMode="auto">
          <a:xfrm>
            <a:off x="628651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5" name="矩形 594"/>
          <p:cNvSpPr/>
          <p:nvPr/>
        </p:nvSpPr>
        <p:spPr bwMode="auto">
          <a:xfrm>
            <a:off x="657226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6" name="矩形 595"/>
          <p:cNvSpPr/>
          <p:nvPr/>
        </p:nvSpPr>
        <p:spPr bwMode="auto">
          <a:xfrm>
            <a:off x="628651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7" name="矩形 596"/>
          <p:cNvSpPr/>
          <p:nvPr/>
        </p:nvSpPr>
        <p:spPr bwMode="auto">
          <a:xfrm>
            <a:off x="657226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8" name="矩形 597"/>
          <p:cNvSpPr/>
          <p:nvPr/>
        </p:nvSpPr>
        <p:spPr bwMode="auto">
          <a:xfrm>
            <a:off x="614363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9" name="矩形 598"/>
          <p:cNvSpPr/>
          <p:nvPr/>
        </p:nvSpPr>
        <p:spPr bwMode="auto">
          <a:xfrm>
            <a:off x="642938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0" name="矩形 599"/>
          <p:cNvSpPr/>
          <p:nvPr/>
        </p:nvSpPr>
        <p:spPr bwMode="auto">
          <a:xfrm>
            <a:off x="614363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1" name="矩形 600"/>
          <p:cNvSpPr/>
          <p:nvPr/>
        </p:nvSpPr>
        <p:spPr bwMode="auto">
          <a:xfrm>
            <a:off x="642938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2" name="矩形 601"/>
          <p:cNvSpPr/>
          <p:nvPr/>
        </p:nvSpPr>
        <p:spPr bwMode="auto">
          <a:xfrm>
            <a:off x="600076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3" name="矩形 602"/>
          <p:cNvSpPr/>
          <p:nvPr/>
        </p:nvSpPr>
        <p:spPr bwMode="auto">
          <a:xfrm>
            <a:off x="628651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4" name="矩形 603"/>
          <p:cNvSpPr/>
          <p:nvPr/>
        </p:nvSpPr>
        <p:spPr bwMode="auto">
          <a:xfrm>
            <a:off x="600076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5" name="矩形 604"/>
          <p:cNvSpPr/>
          <p:nvPr/>
        </p:nvSpPr>
        <p:spPr bwMode="auto">
          <a:xfrm>
            <a:off x="628651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6" name="矩形 605"/>
          <p:cNvSpPr/>
          <p:nvPr/>
        </p:nvSpPr>
        <p:spPr bwMode="auto">
          <a:xfrm>
            <a:off x="585788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7" name="矩形 606"/>
          <p:cNvSpPr/>
          <p:nvPr/>
        </p:nvSpPr>
        <p:spPr bwMode="auto">
          <a:xfrm>
            <a:off x="614363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8" name="矩形 607"/>
          <p:cNvSpPr/>
          <p:nvPr/>
        </p:nvSpPr>
        <p:spPr bwMode="auto">
          <a:xfrm>
            <a:off x="585788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9" name="矩形 608"/>
          <p:cNvSpPr/>
          <p:nvPr/>
        </p:nvSpPr>
        <p:spPr bwMode="auto">
          <a:xfrm>
            <a:off x="614363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0" name="矩形 609"/>
          <p:cNvSpPr/>
          <p:nvPr/>
        </p:nvSpPr>
        <p:spPr bwMode="auto">
          <a:xfrm>
            <a:off x="571500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1" name="矩形 610"/>
          <p:cNvSpPr/>
          <p:nvPr/>
        </p:nvSpPr>
        <p:spPr bwMode="auto">
          <a:xfrm>
            <a:off x="600076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2" name="矩形 611"/>
          <p:cNvSpPr/>
          <p:nvPr/>
        </p:nvSpPr>
        <p:spPr bwMode="auto">
          <a:xfrm>
            <a:off x="571500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3" name="矩形 612"/>
          <p:cNvSpPr/>
          <p:nvPr/>
        </p:nvSpPr>
        <p:spPr bwMode="auto">
          <a:xfrm>
            <a:off x="600076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4" name="矩形 613"/>
          <p:cNvSpPr/>
          <p:nvPr/>
        </p:nvSpPr>
        <p:spPr bwMode="auto">
          <a:xfrm>
            <a:off x="557213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5" name="矩形 614"/>
          <p:cNvSpPr/>
          <p:nvPr/>
        </p:nvSpPr>
        <p:spPr bwMode="auto">
          <a:xfrm>
            <a:off x="585788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6" name="矩形 615"/>
          <p:cNvSpPr/>
          <p:nvPr/>
        </p:nvSpPr>
        <p:spPr bwMode="auto">
          <a:xfrm>
            <a:off x="557213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7" name="矩形 616"/>
          <p:cNvSpPr/>
          <p:nvPr/>
        </p:nvSpPr>
        <p:spPr bwMode="auto">
          <a:xfrm>
            <a:off x="585788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8" name="矩形 617"/>
          <p:cNvSpPr/>
          <p:nvPr/>
        </p:nvSpPr>
        <p:spPr bwMode="auto">
          <a:xfrm>
            <a:off x="542925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9" name="矩形 618"/>
          <p:cNvSpPr/>
          <p:nvPr/>
        </p:nvSpPr>
        <p:spPr bwMode="auto">
          <a:xfrm>
            <a:off x="571500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0" name="矩形 619"/>
          <p:cNvSpPr/>
          <p:nvPr/>
        </p:nvSpPr>
        <p:spPr bwMode="auto">
          <a:xfrm>
            <a:off x="542925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1" name="矩形 620"/>
          <p:cNvSpPr/>
          <p:nvPr/>
        </p:nvSpPr>
        <p:spPr bwMode="auto">
          <a:xfrm>
            <a:off x="571500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2" name="矩形 621"/>
          <p:cNvSpPr/>
          <p:nvPr/>
        </p:nvSpPr>
        <p:spPr bwMode="auto">
          <a:xfrm>
            <a:off x="528638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3" name="矩形 622"/>
          <p:cNvSpPr/>
          <p:nvPr/>
        </p:nvSpPr>
        <p:spPr bwMode="auto">
          <a:xfrm>
            <a:off x="557213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4" name="矩形 623"/>
          <p:cNvSpPr/>
          <p:nvPr/>
        </p:nvSpPr>
        <p:spPr bwMode="auto">
          <a:xfrm>
            <a:off x="528638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5" name="矩形 624"/>
          <p:cNvSpPr/>
          <p:nvPr/>
        </p:nvSpPr>
        <p:spPr bwMode="auto">
          <a:xfrm>
            <a:off x="557213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6" name="矩形 625"/>
          <p:cNvSpPr/>
          <p:nvPr/>
        </p:nvSpPr>
        <p:spPr bwMode="auto">
          <a:xfrm>
            <a:off x="735808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7" name="矩形 626"/>
          <p:cNvSpPr/>
          <p:nvPr/>
        </p:nvSpPr>
        <p:spPr bwMode="auto">
          <a:xfrm>
            <a:off x="764383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8" name="矩形 627"/>
          <p:cNvSpPr/>
          <p:nvPr/>
        </p:nvSpPr>
        <p:spPr bwMode="auto">
          <a:xfrm>
            <a:off x="735808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9" name="矩形 628"/>
          <p:cNvSpPr/>
          <p:nvPr/>
        </p:nvSpPr>
        <p:spPr bwMode="auto">
          <a:xfrm>
            <a:off x="764383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0" name="矩形 629"/>
          <p:cNvSpPr/>
          <p:nvPr/>
        </p:nvSpPr>
        <p:spPr bwMode="auto">
          <a:xfrm>
            <a:off x="721520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1" name="矩形 630"/>
          <p:cNvSpPr/>
          <p:nvPr/>
        </p:nvSpPr>
        <p:spPr bwMode="auto">
          <a:xfrm>
            <a:off x="750095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2" name="矩形 631"/>
          <p:cNvSpPr/>
          <p:nvPr/>
        </p:nvSpPr>
        <p:spPr bwMode="auto">
          <a:xfrm>
            <a:off x="721520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3" name="矩形 632"/>
          <p:cNvSpPr/>
          <p:nvPr/>
        </p:nvSpPr>
        <p:spPr bwMode="auto">
          <a:xfrm>
            <a:off x="750095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4" name="矩形 633"/>
          <p:cNvSpPr/>
          <p:nvPr/>
        </p:nvSpPr>
        <p:spPr bwMode="auto">
          <a:xfrm>
            <a:off x="707233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5" name="矩形 634"/>
          <p:cNvSpPr/>
          <p:nvPr/>
        </p:nvSpPr>
        <p:spPr bwMode="auto">
          <a:xfrm>
            <a:off x="735808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6" name="矩形 635"/>
          <p:cNvSpPr/>
          <p:nvPr/>
        </p:nvSpPr>
        <p:spPr bwMode="auto">
          <a:xfrm>
            <a:off x="707233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7" name="矩形 636"/>
          <p:cNvSpPr/>
          <p:nvPr/>
        </p:nvSpPr>
        <p:spPr bwMode="auto">
          <a:xfrm>
            <a:off x="735808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8" name="矩形 637"/>
          <p:cNvSpPr/>
          <p:nvPr/>
        </p:nvSpPr>
        <p:spPr bwMode="auto">
          <a:xfrm>
            <a:off x="692945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9" name="矩形 638"/>
          <p:cNvSpPr/>
          <p:nvPr/>
        </p:nvSpPr>
        <p:spPr bwMode="auto">
          <a:xfrm>
            <a:off x="721520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0" name="矩形 639"/>
          <p:cNvSpPr/>
          <p:nvPr/>
        </p:nvSpPr>
        <p:spPr bwMode="auto">
          <a:xfrm>
            <a:off x="692945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1" name="矩形 640"/>
          <p:cNvSpPr/>
          <p:nvPr/>
        </p:nvSpPr>
        <p:spPr bwMode="auto">
          <a:xfrm>
            <a:off x="721520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2" name="矩形 641"/>
          <p:cNvSpPr/>
          <p:nvPr/>
        </p:nvSpPr>
        <p:spPr bwMode="auto">
          <a:xfrm>
            <a:off x="678657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3" name="矩形 642"/>
          <p:cNvSpPr/>
          <p:nvPr/>
        </p:nvSpPr>
        <p:spPr bwMode="auto">
          <a:xfrm>
            <a:off x="707233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4" name="矩形 643"/>
          <p:cNvSpPr/>
          <p:nvPr/>
        </p:nvSpPr>
        <p:spPr bwMode="auto">
          <a:xfrm>
            <a:off x="678657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5" name="矩形 644"/>
          <p:cNvSpPr/>
          <p:nvPr/>
        </p:nvSpPr>
        <p:spPr bwMode="auto">
          <a:xfrm>
            <a:off x="707233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6" name="矩形 645"/>
          <p:cNvSpPr/>
          <p:nvPr/>
        </p:nvSpPr>
        <p:spPr bwMode="auto">
          <a:xfrm>
            <a:off x="664370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7" name="矩形 646"/>
          <p:cNvSpPr/>
          <p:nvPr/>
        </p:nvSpPr>
        <p:spPr bwMode="auto">
          <a:xfrm>
            <a:off x="692945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8" name="矩形 647"/>
          <p:cNvSpPr/>
          <p:nvPr/>
        </p:nvSpPr>
        <p:spPr bwMode="auto">
          <a:xfrm>
            <a:off x="664370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9" name="矩形 648"/>
          <p:cNvSpPr/>
          <p:nvPr/>
        </p:nvSpPr>
        <p:spPr bwMode="auto">
          <a:xfrm>
            <a:off x="692945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0" name="矩形 649"/>
          <p:cNvSpPr/>
          <p:nvPr/>
        </p:nvSpPr>
        <p:spPr bwMode="auto">
          <a:xfrm>
            <a:off x="650082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1" name="矩形 650"/>
          <p:cNvSpPr/>
          <p:nvPr/>
        </p:nvSpPr>
        <p:spPr bwMode="auto">
          <a:xfrm>
            <a:off x="678657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2" name="矩形 651"/>
          <p:cNvSpPr/>
          <p:nvPr/>
        </p:nvSpPr>
        <p:spPr bwMode="auto">
          <a:xfrm>
            <a:off x="650082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3" name="矩形 652"/>
          <p:cNvSpPr/>
          <p:nvPr/>
        </p:nvSpPr>
        <p:spPr bwMode="auto">
          <a:xfrm>
            <a:off x="678657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4" name="矩形 653"/>
          <p:cNvSpPr/>
          <p:nvPr/>
        </p:nvSpPr>
        <p:spPr bwMode="auto">
          <a:xfrm>
            <a:off x="635795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5" name="矩形 654"/>
          <p:cNvSpPr/>
          <p:nvPr/>
        </p:nvSpPr>
        <p:spPr bwMode="auto">
          <a:xfrm>
            <a:off x="664370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6" name="矩形 655"/>
          <p:cNvSpPr/>
          <p:nvPr/>
        </p:nvSpPr>
        <p:spPr bwMode="auto">
          <a:xfrm>
            <a:off x="635795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7" name="矩形 656"/>
          <p:cNvSpPr/>
          <p:nvPr/>
        </p:nvSpPr>
        <p:spPr bwMode="auto">
          <a:xfrm>
            <a:off x="664370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8" name="矩形 657"/>
          <p:cNvSpPr/>
          <p:nvPr/>
        </p:nvSpPr>
        <p:spPr bwMode="auto">
          <a:xfrm>
            <a:off x="842965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9" name="矩形 658"/>
          <p:cNvSpPr/>
          <p:nvPr/>
        </p:nvSpPr>
        <p:spPr bwMode="auto">
          <a:xfrm>
            <a:off x="871540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0" name="矩形 659"/>
          <p:cNvSpPr/>
          <p:nvPr/>
        </p:nvSpPr>
        <p:spPr bwMode="auto">
          <a:xfrm>
            <a:off x="842965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1" name="矩形 660"/>
          <p:cNvSpPr/>
          <p:nvPr/>
        </p:nvSpPr>
        <p:spPr bwMode="auto">
          <a:xfrm>
            <a:off x="871540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2" name="矩形 661"/>
          <p:cNvSpPr/>
          <p:nvPr/>
        </p:nvSpPr>
        <p:spPr bwMode="auto">
          <a:xfrm>
            <a:off x="828677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3" name="矩形 662"/>
          <p:cNvSpPr/>
          <p:nvPr/>
        </p:nvSpPr>
        <p:spPr bwMode="auto">
          <a:xfrm>
            <a:off x="857252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4" name="矩形 663"/>
          <p:cNvSpPr/>
          <p:nvPr/>
        </p:nvSpPr>
        <p:spPr bwMode="auto">
          <a:xfrm>
            <a:off x="828677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5" name="矩形 664"/>
          <p:cNvSpPr/>
          <p:nvPr/>
        </p:nvSpPr>
        <p:spPr bwMode="auto">
          <a:xfrm>
            <a:off x="857252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6" name="矩形 665"/>
          <p:cNvSpPr/>
          <p:nvPr/>
        </p:nvSpPr>
        <p:spPr bwMode="auto">
          <a:xfrm>
            <a:off x="814390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7" name="矩形 666"/>
          <p:cNvSpPr/>
          <p:nvPr/>
        </p:nvSpPr>
        <p:spPr bwMode="auto">
          <a:xfrm>
            <a:off x="842965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8" name="矩形 667"/>
          <p:cNvSpPr/>
          <p:nvPr/>
        </p:nvSpPr>
        <p:spPr bwMode="auto">
          <a:xfrm>
            <a:off x="814390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9" name="矩形 668"/>
          <p:cNvSpPr/>
          <p:nvPr/>
        </p:nvSpPr>
        <p:spPr bwMode="auto">
          <a:xfrm>
            <a:off x="842965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0" name="矩形 669"/>
          <p:cNvSpPr/>
          <p:nvPr/>
        </p:nvSpPr>
        <p:spPr bwMode="auto">
          <a:xfrm>
            <a:off x="800102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1" name="矩形 670"/>
          <p:cNvSpPr/>
          <p:nvPr/>
        </p:nvSpPr>
        <p:spPr bwMode="auto">
          <a:xfrm>
            <a:off x="828677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2" name="矩形 671"/>
          <p:cNvSpPr/>
          <p:nvPr/>
        </p:nvSpPr>
        <p:spPr bwMode="auto">
          <a:xfrm>
            <a:off x="800102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3" name="矩形 672"/>
          <p:cNvSpPr/>
          <p:nvPr/>
        </p:nvSpPr>
        <p:spPr bwMode="auto">
          <a:xfrm>
            <a:off x="828677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4" name="矩形 673"/>
          <p:cNvSpPr/>
          <p:nvPr/>
        </p:nvSpPr>
        <p:spPr bwMode="auto">
          <a:xfrm>
            <a:off x="785814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5" name="矩形 674"/>
          <p:cNvSpPr/>
          <p:nvPr/>
        </p:nvSpPr>
        <p:spPr bwMode="auto">
          <a:xfrm>
            <a:off x="814390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6" name="矩形 675"/>
          <p:cNvSpPr/>
          <p:nvPr/>
        </p:nvSpPr>
        <p:spPr bwMode="auto">
          <a:xfrm>
            <a:off x="785814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7" name="矩形 676"/>
          <p:cNvSpPr/>
          <p:nvPr/>
        </p:nvSpPr>
        <p:spPr bwMode="auto">
          <a:xfrm>
            <a:off x="814390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8" name="矩形 677"/>
          <p:cNvSpPr/>
          <p:nvPr/>
        </p:nvSpPr>
        <p:spPr bwMode="auto">
          <a:xfrm>
            <a:off x="771527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9" name="矩形 678"/>
          <p:cNvSpPr/>
          <p:nvPr/>
        </p:nvSpPr>
        <p:spPr bwMode="auto">
          <a:xfrm>
            <a:off x="800102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0" name="矩形 679"/>
          <p:cNvSpPr/>
          <p:nvPr/>
        </p:nvSpPr>
        <p:spPr bwMode="auto">
          <a:xfrm>
            <a:off x="771527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1" name="矩形 680"/>
          <p:cNvSpPr/>
          <p:nvPr/>
        </p:nvSpPr>
        <p:spPr bwMode="auto">
          <a:xfrm>
            <a:off x="800102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2" name="矩形 681"/>
          <p:cNvSpPr/>
          <p:nvPr/>
        </p:nvSpPr>
        <p:spPr bwMode="auto">
          <a:xfrm>
            <a:off x="757239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3" name="矩形 682"/>
          <p:cNvSpPr/>
          <p:nvPr/>
        </p:nvSpPr>
        <p:spPr bwMode="auto">
          <a:xfrm>
            <a:off x="785814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4" name="矩形 683"/>
          <p:cNvSpPr/>
          <p:nvPr/>
        </p:nvSpPr>
        <p:spPr bwMode="auto">
          <a:xfrm>
            <a:off x="757239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5" name="矩形 684"/>
          <p:cNvSpPr/>
          <p:nvPr/>
        </p:nvSpPr>
        <p:spPr bwMode="auto">
          <a:xfrm>
            <a:off x="785814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6" name="矩形 685"/>
          <p:cNvSpPr/>
          <p:nvPr/>
        </p:nvSpPr>
        <p:spPr bwMode="auto">
          <a:xfrm>
            <a:off x="742952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7" name="矩形 686"/>
          <p:cNvSpPr/>
          <p:nvPr/>
        </p:nvSpPr>
        <p:spPr bwMode="auto">
          <a:xfrm>
            <a:off x="771527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8" name="矩形 687"/>
          <p:cNvSpPr/>
          <p:nvPr/>
        </p:nvSpPr>
        <p:spPr bwMode="auto">
          <a:xfrm>
            <a:off x="742952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9" name="矩形 688"/>
          <p:cNvSpPr/>
          <p:nvPr/>
        </p:nvSpPr>
        <p:spPr bwMode="auto">
          <a:xfrm>
            <a:off x="771527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5" name="矩形 294"/>
          <p:cNvSpPr/>
          <p:nvPr/>
        </p:nvSpPr>
        <p:spPr bwMode="auto">
          <a:xfrm>
            <a:off x="657226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6" name="矩形 295"/>
          <p:cNvSpPr/>
          <p:nvPr/>
        </p:nvSpPr>
        <p:spPr bwMode="auto">
          <a:xfrm>
            <a:off x="642938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7" name="矩形 296"/>
          <p:cNvSpPr/>
          <p:nvPr/>
        </p:nvSpPr>
        <p:spPr bwMode="auto">
          <a:xfrm>
            <a:off x="6286512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8" name="矩形 297"/>
          <p:cNvSpPr/>
          <p:nvPr/>
        </p:nvSpPr>
        <p:spPr bwMode="auto">
          <a:xfrm>
            <a:off x="6572264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9" name="矩形 298"/>
          <p:cNvSpPr/>
          <p:nvPr/>
        </p:nvSpPr>
        <p:spPr bwMode="auto">
          <a:xfrm>
            <a:off x="6286512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0" name="矩形 299"/>
          <p:cNvSpPr/>
          <p:nvPr/>
        </p:nvSpPr>
        <p:spPr bwMode="auto">
          <a:xfrm>
            <a:off x="6572264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1" name="矩形 300"/>
          <p:cNvSpPr/>
          <p:nvPr/>
        </p:nvSpPr>
        <p:spPr bwMode="auto">
          <a:xfrm>
            <a:off x="6143636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2" name="矩形 301"/>
          <p:cNvSpPr/>
          <p:nvPr/>
        </p:nvSpPr>
        <p:spPr bwMode="auto">
          <a:xfrm>
            <a:off x="6429388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3" name="矩形 302"/>
          <p:cNvSpPr/>
          <p:nvPr/>
        </p:nvSpPr>
        <p:spPr bwMode="auto">
          <a:xfrm>
            <a:off x="614363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4" name="矩形 303"/>
          <p:cNvSpPr/>
          <p:nvPr/>
        </p:nvSpPr>
        <p:spPr bwMode="auto">
          <a:xfrm>
            <a:off x="6429388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5" name="矩形 304"/>
          <p:cNvSpPr/>
          <p:nvPr/>
        </p:nvSpPr>
        <p:spPr bwMode="auto">
          <a:xfrm>
            <a:off x="6000760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6" name="矩形 305"/>
          <p:cNvSpPr/>
          <p:nvPr/>
        </p:nvSpPr>
        <p:spPr bwMode="auto">
          <a:xfrm>
            <a:off x="6286512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7" name="矩形 306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8" name="矩形 307"/>
          <p:cNvSpPr/>
          <p:nvPr/>
        </p:nvSpPr>
        <p:spPr bwMode="auto">
          <a:xfrm>
            <a:off x="6286512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9" name="矩形 308"/>
          <p:cNvSpPr/>
          <p:nvPr/>
        </p:nvSpPr>
        <p:spPr bwMode="auto">
          <a:xfrm>
            <a:off x="5857884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0" name="矩形 309"/>
          <p:cNvSpPr/>
          <p:nvPr/>
        </p:nvSpPr>
        <p:spPr bwMode="auto">
          <a:xfrm>
            <a:off x="6143636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1" name="矩形 310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2" name="矩形 311"/>
          <p:cNvSpPr/>
          <p:nvPr/>
        </p:nvSpPr>
        <p:spPr bwMode="auto">
          <a:xfrm>
            <a:off x="6143636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3" name="矩形 312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4" name="矩形 313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5" name="矩形 314"/>
          <p:cNvSpPr/>
          <p:nvPr/>
        </p:nvSpPr>
        <p:spPr bwMode="auto">
          <a:xfrm>
            <a:off x="571500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6" name="矩形 315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7" name="矩形 316"/>
          <p:cNvSpPr/>
          <p:nvPr/>
        </p:nvSpPr>
        <p:spPr bwMode="auto">
          <a:xfrm>
            <a:off x="571500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8" name="矩形 317"/>
          <p:cNvSpPr/>
          <p:nvPr/>
        </p:nvSpPr>
        <p:spPr bwMode="auto">
          <a:xfrm>
            <a:off x="600076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9" name="矩形 318"/>
          <p:cNvSpPr/>
          <p:nvPr/>
        </p:nvSpPr>
        <p:spPr bwMode="auto">
          <a:xfrm>
            <a:off x="557213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0" name="矩形 319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1" name="矩形 320"/>
          <p:cNvSpPr/>
          <p:nvPr/>
        </p:nvSpPr>
        <p:spPr bwMode="auto">
          <a:xfrm>
            <a:off x="557213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2" name="矩形 321"/>
          <p:cNvSpPr/>
          <p:nvPr/>
        </p:nvSpPr>
        <p:spPr bwMode="auto">
          <a:xfrm>
            <a:off x="585788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3" name="矩形 322"/>
          <p:cNvSpPr/>
          <p:nvPr/>
        </p:nvSpPr>
        <p:spPr bwMode="auto">
          <a:xfrm>
            <a:off x="542925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4" name="矩形 323"/>
          <p:cNvSpPr/>
          <p:nvPr/>
        </p:nvSpPr>
        <p:spPr bwMode="auto">
          <a:xfrm>
            <a:off x="571500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5" name="矩形 324"/>
          <p:cNvSpPr/>
          <p:nvPr/>
        </p:nvSpPr>
        <p:spPr bwMode="auto">
          <a:xfrm>
            <a:off x="542925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6" name="矩形 325"/>
          <p:cNvSpPr/>
          <p:nvPr/>
        </p:nvSpPr>
        <p:spPr bwMode="auto">
          <a:xfrm>
            <a:off x="571500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7" name="矩形 326"/>
          <p:cNvSpPr/>
          <p:nvPr/>
        </p:nvSpPr>
        <p:spPr bwMode="auto">
          <a:xfrm>
            <a:off x="528638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8" name="矩形 327"/>
          <p:cNvSpPr/>
          <p:nvPr/>
        </p:nvSpPr>
        <p:spPr bwMode="auto">
          <a:xfrm>
            <a:off x="557213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9" name="矩形 328"/>
          <p:cNvSpPr/>
          <p:nvPr/>
        </p:nvSpPr>
        <p:spPr bwMode="auto">
          <a:xfrm>
            <a:off x="528638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0" name="矩形 329"/>
          <p:cNvSpPr/>
          <p:nvPr/>
        </p:nvSpPr>
        <p:spPr bwMode="auto">
          <a:xfrm>
            <a:off x="557213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1" name="矩形 330"/>
          <p:cNvSpPr/>
          <p:nvPr/>
        </p:nvSpPr>
        <p:spPr bwMode="auto">
          <a:xfrm>
            <a:off x="764383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2" name="矩形 331"/>
          <p:cNvSpPr/>
          <p:nvPr/>
        </p:nvSpPr>
        <p:spPr bwMode="auto">
          <a:xfrm>
            <a:off x="750095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3" name="矩形 332"/>
          <p:cNvSpPr/>
          <p:nvPr/>
        </p:nvSpPr>
        <p:spPr bwMode="auto">
          <a:xfrm>
            <a:off x="7358082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4" name="矩形 333"/>
          <p:cNvSpPr/>
          <p:nvPr/>
        </p:nvSpPr>
        <p:spPr bwMode="auto">
          <a:xfrm>
            <a:off x="7643834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5" name="矩形 334"/>
          <p:cNvSpPr/>
          <p:nvPr/>
        </p:nvSpPr>
        <p:spPr bwMode="auto">
          <a:xfrm>
            <a:off x="7358082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6" name="矩形 335"/>
          <p:cNvSpPr/>
          <p:nvPr/>
        </p:nvSpPr>
        <p:spPr bwMode="auto">
          <a:xfrm>
            <a:off x="7643834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7" name="矩形 336"/>
          <p:cNvSpPr/>
          <p:nvPr/>
        </p:nvSpPr>
        <p:spPr bwMode="auto">
          <a:xfrm>
            <a:off x="7215206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8" name="矩形 337"/>
          <p:cNvSpPr/>
          <p:nvPr/>
        </p:nvSpPr>
        <p:spPr bwMode="auto">
          <a:xfrm>
            <a:off x="7500958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9" name="矩形 338"/>
          <p:cNvSpPr/>
          <p:nvPr/>
        </p:nvSpPr>
        <p:spPr bwMode="auto">
          <a:xfrm>
            <a:off x="721520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0" name="矩形 339"/>
          <p:cNvSpPr/>
          <p:nvPr/>
        </p:nvSpPr>
        <p:spPr bwMode="auto">
          <a:xfrm>
            <a:off x="7500958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1" name="矩形 340"/>
          <p:cNvSpPr/>
          <p:nvPr/>
        </p:nvSpPr>
        <p:spPr bwMode="auto">
          <a:xfrm>
            <a:off x="7072330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2" name="矩形 341"/>
          <p:cNvSpPr/>
          <p:nvPr/>
        </p:nvSpPr>
        <p:spPr bwMode="auto">
          <a:xfrm>
            <a:off x="7358082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3" name="矩形 342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4" name="矩形 343"/>
          <p:cNvSpPr/>
          <p:nvPr/>
        </p:nvSpPr>
        <p:spPr bwMode="auto">
          <a:xfrm>
            <a:off x="7358082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5" name="矩形 344"/>
          <p:cNvSpPr/>
          <p:nvPr/>
        </p:nvSpPr>
        <p:spPr bwMode="auto">
          <a:xfrm>
            <a:off x="6929454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6" name="矩形 345"/>
          <p:cNvSpPr/>
          <p:nvPr/>
        </p:nvSpPr>
        <p:spPr bwMode="auto">
          <a:xfrm>
            <a:off x="7215206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7" name="矩形 346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8" name="矩形 347"/>
          <p:cNvSpPr/>
          <p:nvPr/>
        </p:nvSpPr>
        <p:spPr bwMode="auto">
          <a:xfrm>
            <a:off x="7215206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9" name="矩形 348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0" name="矩形 349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1" name="矩形 350"/>
          <p:cNvSpPr/>
          <p:nvPr/>
        </p:nvSpPr>
        <p:spPr bwMode="auto">
          <a:xfrm>
            <a:off x="678657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2" name="矩形 351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3" name="矩形 352"/>
          <p:cNvSpPr/>
          <p:nvPr/>
        </p:nvSpPr>
        <p:spPr bwMode="auto">
          <a:xfrm>
            <a:off x="678657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4" name="矩形 353"/>
          <p:cNvSpPr/>
          <p:nvPr/>
        </p:nvSpPr>
        <p:spPr bwMode="auto">
          <a:xfrm>
            <a:off x="707233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5" name="矩形 354"/>
          <p:cNvSpPr/>
          <p:nvPr/>
        </p:nvSpPr>
        <p:spPr bwMode="auto">
          <a:xfrm>
            <a:off x="664370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6" name="矩形 355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7" name="矩形 356"/>
          <p:cNvSpPr/>
          <p:nvPr/>
        </p:nvSpPr>
        <p:spPr bwMode="auto">
          <a:xfrm>
            <a:off x="664370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8" name="矩形 357"/>
          <p:cNvSpPr/>
          <p:nvPr/>
        </p:nvSpPr>
        <p:spPr bwMode="auto">
          <a:xfrm>
            <a:off x="692945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9" name="矩形 358"/>
          <p:cNvSpPr/>
          <p:nvPr/>
        </p:nvSpPr>
        <p:spPr bwMode="auto">
          <a:xfrm>
            <a:off x="650082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0" name="矩形 359"/>
          <p:cNvSpPr/>
          <p:nvPr/>
        </p:nvSpPr>
        <p:spPr bwMode="auto">
          <a:xfrm>
            <a:off x="678657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1" name="矩形 360"/>
          <p:cNvSpPr/>
          <p:nvPr/>
        </p:nvSpPr>
        <p:spPr bwMode="auto">
          <a:xfrm>
            <a:off x="650082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2" name="矩形 361"/>
          <p:cNvSpPr/>
          <p:nvPr/>
        </p:nvSpPr>
        <p:spPr bwMode="auto">
          <a:xfrm>
            <a:off x="678657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3" name="矩形 362"/>
          <p:cNvSpPr/>
          <p:nvPr/>
        </p:nvSpPr>
        <p:spPr bwMode="auto">
          <a:xfrm>
            <a:off x="635795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4" name="矩形 363"/>
          <p:cNvSpPr/>
          <p:nvPr/>
        </p:nvSpPr>
        <p:spPr bwMode="auto">
          <a:xfrm>
            <a:off x="664370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5" name="矩形 364"/>
          <p:cNvSpPr/>
          <p:nvPr/>
        </p:nvSpPr>
        <p:spPr bwMode="auto">
          <a:xfrm>
            <a:off x="635795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6" name="矩形 365"/>
          <p:cNvSpPr/>
          <p:nvPr/>
        </p:nvSpPr>
        <p:spPr bwMode="auto">
          <a:xfrm>
            <a:off x="664370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7" name="矩形 366"/>
          <p:cNvSpPr/>
          <p:nvPr/>
        </p:nvSpPr>
        <p:spPr bwMode="auto">
          <a:xfrm>
            <a:off x="871540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8" name="矩形 367"/>
          <p:cNvSpPr/>
          <p:nvPr/>
        </p:nvSpPr>
        <p:spPr bwMode="auto">
          <a:xfrm>
            <a:off x="857252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9" name="矩形 368"/>
          <p:cNvSpPr/>
          <p:nvPr/>
        </p:nvSpPr>
        <p:spPr bwMode="auto">
          <a:xfrm>
            <a:off x="8429652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0" name="矩形 369"/>
          <p:cNvSpPr/>
          <p:nvPr/>
        </p:nvSpPr>
        <p:spPr bwMode="auto">
          <a:xfrm>
            <a:off x="8715404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1" name="矩形 370"/>
          <p:cNvSpPr/>
          <p:nvPr/>
        </p:nvSpPr>
        <p:spPr bwMode="auto">
          <a:xfrm>
            <a:off x="8429652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2" name="矩形 371"/>
          <p:cNvSpPr/>
          <p:nvPr/>
        </p:nvSpPr>
        <p:spPr bwMode="auto">
          <a:xfrm>
            <a:off x="8715404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3" name="矩形 372"/>
          <p:cNvSpPr/>
          <p:nvPr/>
        </p:nvSpPr>
        <p:spPr bwMode="auto">
          <a:xfrm>
            <a:off x="8286776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4" name="矩形 373"/>
          <p:cNvSpPr/>
          <p:nvPr/>
        </p:nvSpPr>
        <p:spPr bwMode="auto">
          <a:xfrm>
            <a:off x="8572528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5" name="矩形 374"/>
          <p:cNvSpPr/>
          <p:nvPr/>
        </p:nvSpPr>
        <p:spPr bwMode="auto">
          <a:xfrm>
            <a:off x="828677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6" name="矩形 375"/>
          <p:cNvSpPr/>
          <p:nvPr/>
        </p:nvSpPr>
        <p:spPr bwMode="auto">
          <a:xfrm>
            <a:off x="8572528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7" name="矩形 376"/>
          <p:cNvSpPr/>
          <p:nvPr/>
        </p:nvSpPr>
        <p:spPr bwMode="auto">
          <a:xfrm>
            <a:off x="8143900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8" name="矩形 377"/>
          <p:cNvSpPr/>
          <p:nvPr/>
        </p:nvSpPr>
        <p:spPr bwMode="auto">
          <a:xfrm>
            <a:off x="8429652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9" name="矩形 378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0" name="矩形 379"/>
          <p:cNvSpPr/>
          <p:nvPr/>
        </p:nvSpPr>
        <p:spPr bwMode="auto">
          <a:xfrm>
            <a:off x="8429652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1" name="矩形 380"/>
          <p:cNvSpPr/>
          <p:nvPr/>
        </p:nvSpPr>
        <p:spPr bwMode="auto">
          <a:xfrm>
            <a:off x="8001024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2" name="矩形 381"/>
          <p:cNvSpPr/>
          <p:nvPr/>
        </p:nvSpPr>
        <p:spPr bwMode="auto">
          <a:xfrm>
            <a:off x="8286776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3" name="矩形 382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4" name="矩形 383"/>
          <p:cNvSpPr/>
          <p:nvPr/>
        </p:nvSpPr>
        <p:spPr bwMode="auto">
          <a:xfrm>
            <a:off x="8286776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8" name="矩形 387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0" name="矩形 449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1" name="矩形 450"/>
          <p:cNvSpPr/>
          <p:nvPr/>
        </p:nvSpPr>
        <p:spPr bwMode="auto">
          <a:xfrm>
            <a:off x="785814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2" name="矩形 451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3" name="矩形 452"/>
          <p:cNvSpPr/>
          <p:nvPr/>
        </p:nvSpPr>
        <p:spPr bwMode="auto">
          <a:xfrm>
            <a:off x="785814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4" name="矩形 453"/>
          <p:cNvSpPr/>
          <p:nvPr/>
        </p:nvSpPr>
        <p:spPr bwMode="auto">
          <a:xfrm>
            <a:off x="814390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5" name="矩形 454"/>
          <p:cNvSpPr/>
          <p:nvPr/>
        </p:nvSpPr>
        <p:spPr bwMode="auto">
          <a:xfrm>
            <a:off x="771527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6" name="矩形 455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7" name="矩形 456"/>
          <p:cNvSpPr/>
          <p:nvPr/>
        </p:nvSpPr>
        <p:spPr bwMode="auto">
          <a:xfrm>
            <a:off x="771527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8" name="矩形 457"/>
          <p:cNvSpPr/>
          <p:nvPr/>
        </p:nvSpPr>
        <p:spPr bwMode="auto">
          <a:xfrm>
            <a:off x="800102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9" name="矩形 458"/>
          <p:cNvSpPr/>
          <p:nvPr/>
        </p:nvSpPr>
        <p:spPr bwMode="auto">
          <a:xfrm>
            <a:off x="757239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0" name="矩形 459"/>
          <p:cNvSpPr/>
          <p:nvPr/>
        </p:nvSpPr>
        <p:spPr bwMode="auto">
          <a:xfrm>
            <a:off x="785814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1" name="矩形 460"/>
          <p:cNvSpPr/>
          <p:nvPr/>
        </p:nvSpPr>
        <p:spPr bwMode="auto">
          <a:xfrm>
            <a:off x="757239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2" name="矩形 461"/>
          <p:cNvSpPr/>
          <p:nvPr/>
        </p:nvSpPr>
        <p:spPr bwMode="auto">
          <a:xfrm>
            <a:off x="785814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3" name="矩形 462"/>
          <p:cNvSpPr/>
          <p:nvPr/>
        </p:nvSpPr>
        <p:spPr bwMode="auto">
          <a:xfrm>
            <a:off x="742952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4" name="矩形 463"/>
          <p:cNvSpPr/>
          <p:nvPr/>
        </p:nvSpPr>
        <p:spPr bwMode="auto">
          <a:xfrm>
            <a:off x="771527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5" name="矩形 464"/>
          <p:cNvSpPr/>
          <p:nvPr/>
        </p:nvSpPr>
        <p:spPr bwMode="auto">
          <a:xfrm>
            <a:off x="742952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6" name="矩形 465"/>
          <p:cNvSpPr/>
          <p:nvPr/>
        </p:nvSpPr>
        <p:spPr bwMode="auto">
          <a:xfrm>
            <a:off x="771527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061895"/>
      </p:ext>
    </p:extLst>
  </p:cSld>
  <p:clrMapOvr>
    <a:masterClrMapping/>
  </p:clrMapOvr>
</p:sld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FDU2.potx" id="{BBAFD282-3202-417A-ABCB-2489C4086253}" vid="{CA5BB3BE-77C5-4B08-9C5C-1EDB9789F3F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16426</TotalTime>
  <Words>254</Words>
  <Application>Microsoft Office PowerPoint</Application>
  <PresentationFormat>全屏显示(4:3)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BCRC PPT模板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xiewenzhao</cp:lastModifiedBy>
  <cp:revision>1188</cp:revision>
  <dcterms:created xsi:type="dcterms:W3CDTF">2016-12-26T10:45:22Z</dcterms:created>
  <dcterms:modified xsi:type="dcterms:W3CDTF">2019-11-11T11:37:19Z</dcterms:modified>
</cp:coreProperties>
</file>