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9FEEB-5E3C-4499-8740-5610508F2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C64193-53C6-4E02-A88B-EAE866E47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4352C-9658-4CD4-9A07-78E58E9B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95475-DB1D-47F5-AE68-AE7BE8E5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DC675-9DDC-448C-9584-08AF4CCC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7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E542-B3BA-405E-AA29-AF5B6780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58709-84BF-4A68-9454-95B5F3F2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0E6BF-F4DC-48D4-8A15-74440A75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D6C0C-4D37-4C24-A23B-0FB8ECC3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91BC8-032E-4426-80EE-529195B6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B02D80-070E-4A82-BE97-C893178F2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C782F-581B-404C-AB49-B057FF1CE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5C4F2-D1AB-4740-B087-44DDE0F1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5FBEB-0146-4AE5-AA84-A41CCB54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E49A1-7A20-4E79-A69B-FB3CEF02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9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36BC8-8661-451F-A03B-02473ACD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C0C9B-61D6-44C7-92DA-C7342735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0C2CF-DB3A-430A-B91A-B84E729F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917-A2FD-478E-B2CD-D0BC160C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BA866-9050-4780-BB12-B4D57157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5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EE99B-4992-4374-AC44-8D9BD0F7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8056E-1992-4053-A632-006CD7C5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7D299-5126-403E-B1A2-428C3697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EDB91-AA9D-4F63-A68C-BDCC636B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5E86D-12FB-4F37-84A6-017C2A5F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AF771-4508-4471-AB99-C3CA6B4B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31F0F-0728-45A3-B224-550C5B9A8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1223A-F8C6-4E33-A169-62E24ABE5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42116E-3E98-4140-8688-70AC74E3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B9E86-0E7E-43A6-9B07-892591E9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E4FF8-DB31-450C-ABC1-52D6E2F2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9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0E4D3-7C45-4533-AAA7-541B8E0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BD66C-D310-4E77-BE2E-8BC64248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2F1DB-D9EE-4B12-B931-EB984F4D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88B3E6-E3CC-4283-83F4-3C56831E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D5B2B-76D6-4221-85F2-7DBDDE88E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BE82AD-5E69-4774-A9CD-71FF525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432FC4-6AF6-4994-948E-318B3458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143024-E0BE-4B65-A934-A2416F72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6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43304-E7B6-4C10-9057-64622390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3645B5-2EC9-42DB-869B-8FFDFE81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556755-FC25-4DAB-9907-C8DB88B5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8F4A49-D90E-4938-98B0-C1F6332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7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85F5F3-DC54-4450-9C6B-BA5598CB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024D9-F22D-487E-9800-558BB717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50C9F-DA04-4F3F-A0D3-8C4856B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6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AF20D-FE00-465C-8A61-0AB8B4D3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C9DBF-A502-41F1-BA9E-83F98B98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211E3-E465-4579-BED9-45128C9B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A73A9-2D1A-4775-A500-937FC34A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E76D-391F-4205-92D7-9C452F04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BB0BD-5C40-45E1-8CF7-9C41EFA0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4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8F3B3-A1A8-4236-B5C9-126C3E70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9C10E-818B-44A3-BAAE-984F1623C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07839-2C5B-4C44-9D45-D3DF1B69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F08CD-3DBC-4552-BDD6-6B413D65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E23FB-A1CD-4C50-89F2-CAA33A7F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B6A1B-3D44-48CF-BDCE-BD0FA0C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0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099341-6A17-47A5-9469-5D793CD8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21EC9-BF2F-42E9-BC4E-29A331B8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C0E34-A8B3-491E-9A98-1F20BCF99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FDBE-E4DA-4482-8A16-D69C6F01BB8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0B993-7748-402F-9147-1C3E15895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DF0F2-F0F4-4BCD-9C6A-42B301D99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46AD-1A6B-49D6-ACE7-54B39671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459A5-3C79-4BD0-818B-E6D700DAC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ShapeShifter</a:t>
            </a:r>
            <a:r>
              <a:rPr lang="en-US" altLang="zh-CN" sz="4000" dirty="0"/>
              <a:t>: Enabling Fine-Grain Data Width Adaptation in Deep Learning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D8C14B-4C09-4682-8964-0093CA974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——MICRO 2019, University of Toronto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70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81F4-F2CB-4361-AB8B-DA9050D6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execution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663E7-410E-4AB2-A5BA-E50D57A0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Stripes to </a:t>
            </a:r>
            <a:r>
              <a:rPr lang="en-US" altLang="zh-CN" dirty="0" err="1"/>
              <a:t>SStripes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9B9DD6-D013-4B51-AA37-9370C69B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6609"/>
            <a:ext cx="4692588" cy="30956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D928B7-C933-4641-835D-EA2C3FD9B74F}"/>
              </a:ext>
            </a:extLst>
          </p:cNvPr>
          <p:cNvSpPr txBox="1"/>
          <p:nvPr/>
        </p:nvSpPr>
        <p:spPr>
          <a:xfrm>
            <a:off x="6661214" y="2866609"/>
            <a:ext cx="419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The SIP unit multiplies and accumulates 16(activation, weight) pairs.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59B642-3C4C-488B-9227-904A4C4ED79B}"/>
              </a:ext>
            </a:extLst>
          </p:cNvPr>
          <p:cNvSpPr txBox="1"/>
          <p:nvPr/>
        </p:nvSpPr>
        <p:spPr>
          <a:xfrm>
            <a:off x="6661214" y="4001294"/>
            <a:ext cx="4199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The SIP unit processes the activations one bit at time. Any data width up to 16b is supported.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89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81F4-F2CB-4361-AB8B-DA9050D6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execution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663E7-410E-4AB2-A5BA-E50D57A0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stripes to </a:t>
            </a:r>
            <a:r>
              <a:rPr lang="en-US" altLang="zh-CN" dirty="0" err="1"/>
              <a:t>sstripes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59533F-745C-4BBB-839C-73DBA951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8934"/>
            <a:ext cx="3920231" cy="3648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2A9B63-C403-4F79-8B90-AA30A46B5656}"/>
              </a:ext>
            </a:extLst>
          </p:cNvPr>
          <p:cNvSpPr txBox="1"/>
          <p:nvPr/>
        </p:nvSpPr>
        <p:spPr>
          <a:xfrm>
            <a:off x="6096000" y="2238090"/>
            <a:ext cx="4273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Each tile processes 16 filters and 16 weights per filter. The SIPs along the same row process different windows of the same output channel; 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SIPs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process the same window of different output channels.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64F68-B7DD-4589-8545-27C7B984B503}"/>
              </a:ext>
            </a:extLst>
          </p:cNvPr>
          <p:cNvSpPr txBox="1"/>
          <p:nvPr/>
        </p:nvSpPr>
        <p:spPr>
          <a:xfrm>
            <a:off x="6096000" y="4127353"/>
            <a:ext cx="427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The width detector inspects the activation group and generates EOG signal to terminate computation in corresponding  SIPs.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888979-D2DF-4E0B-A7F6-7776207B1DFE}"/>
              </a:ext>
            </a:extLst>
          </p:cNvPr>
          <p:cNvSpPr txBox="1"/>
          <p:nvPr/>
        </p:nvSpPr>
        <p:spPr>
          <a:xfrm>
            <a:off x="6096000" y="5327682"/>
            <a:ext cx="427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The composer allows the results of two SIPs adjacent along the same column.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75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7CB2A-60CD-40A0-BE08-566F947D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8D023-7B44-4A0E-A6D9-E6C74132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Compression rate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A625BF-F480-4EAA-AE3B-86BBC2B7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9509"/>
            <a:ext cx="12192000" cy="35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3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7CB2A-60CD-40A0-BE08-566F947D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8D023-7B44-4A0E-A6D9-E6C74132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ShapeShifter</a:t>
            </a:r>
            <a:r>
              <a:rPr lang="en-US" altLang="zh-CN" dirty="0"/>
              <a:t> in </a:t>
            </a:r>
            <a:r>
              <a:rPr lang="en-US" altLang="zh-CN" dirty="0" err="1"/>
              <a:t>DaDiannao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0BD8D9-BDB1-41C5-B5C2-35C037018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9715"/>
            <a:ext cx="12192000" cy="35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7CB2A-60CD-40A0-BE08-566F947D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8D023-7B44-4A0E-A6D9-E6C74132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Stripes vs </a:t>
            </a:r>
            <a:r>
              <a:rPr lang="en-US" altLang="zh-CN" dirty="0" err="1"/>
              <a:t>SStripes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9E45C5-B945-462B-BF9D-3386338E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60303"/>
            <a:ext cx="8077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F9E30-6010-4F77-849D-4085A2C34640}"/>
              </a:ext>
            </a:extLst>
          </p:cNvPr>
          <p:cNvSpPr txBox="1"/>
          <p:nvPr/>
        </p:nvSpPr>
        <p:spPr>
          <a:xfrm>
            <a:off x="4536488" y="3013501"/>
            <a:ext cx="4944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Thank you!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9148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1008B-9033-4A67-92BE-671C16A0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Contributions</a:t>
            </a:r>
            <a:endParaRPr lang="zh-CN" altLang="en-US" sz="4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1742E8-4C99-40AF-9ED7-F5FFAAB4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Explore the width of data needed in a layer of a neural network.</a:t>
            </a:r>
          </a:p>
          <a:p>
            <a:r>
              <a:rPr lang="en-US" altLang="zh-CN" dirty="0"/>
              <a:t>Propose a data format to reduce off-chip storage and access.</a:t>
            </a:r>
          </a:p>
          <a:p>
            <a:r>
              <a:rPr lang="en-US" altLang="zh-CN" dirty="0"/>
              <a:t>Modify the Stripe architecture to reduce the runtime.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48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A248-4F15-4963-AD92-0941C3B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width needed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8CD660-FFF3-414B-AD52-255FC725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188" y="1825625"/>
            <a:ext cx="85836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9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D009C-43E3-4930-8BC5-2CBA9BC8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width needed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57EF99-56AD-4407-8FEE-8ED1EC276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3014"/>
            <a:ext cx="10515600" cy="29565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56264BC-A99E-49F3-8BEB-0659745EFF69}"/>
              </a:ext>
            </a:extLst>
          </p:cNvPr>
          <p:cNvSpPr txBox="1"/>
          <p:nvPr/>
        </p:nvSpPr>
        <p:spPr>
          <a:xfrm>
            <a:off x="3781886" y="5681709"/>
            <a:ext cx="499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Compression for different quantization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42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D3D7-4351-4D16-A2A6-BA590752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Off-chip compression scheme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47B9E8-757B-4540-A644-A908D650D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224"/>
            <a:ext cx="5276850" cy="3257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41AC1F-A4D7-4352-BF11-181E4BA7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26" y="2909887"/>
            <a:ext cx="50958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9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D3D7-4351-4D16-A2A6-BA590752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Off-chip compression scheme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E8EBE1A-DD6D-4C3D-87EC-ADE76D8D9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58" y="1836018"/>
            <a:ext cx="5944340" cy="18587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33BB5B-64FD-48CC-9A38-AF4DB902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8667"/>
            <a:ext cx="5819775" cy="190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7D44CA-4EA2-45C1-8A26-62B4DAE4D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554" y="3344097"/>
            <a:ext cx="4914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A4B0F-92ED-4800-8B4E-9A3AEF48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Detecting per group widths for activations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591251-9402-4F87-A67A-FAABC3D47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7862"/>
            <a:ext cx="6915150" cy="3733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704630-C610-44D4-9522-36D390614537}"/>
              </a:ext>
            </a:extLst>
          </p:cNvPr>
          <p:cNvSpPr txBox="1"/>
          <p:nvPr/>
        </p:nvSpPr>
        <p:spPr>
          <a:xfrm>
            <a:off x="8220722" y="3156098"/>
            <a:ext cx="3319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Trims the unnecessary prefix bits by detecting the most significant bit position needed to represent all values within the group.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99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37D9C-B7F7-4230-B548-CF09A68D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Decompression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DF125C-5C40-470D-8987-1CD84BB44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747"/>
            <a:ext cx="8108136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9D902E-AD8D-4CBF-B954-40836730EB70}"/>
              </a:ext>
            </a:extLst>
          </p:cNvPr>
          <p:cNvSpPr txBox="1"/>
          <p:nvPr/>
        </p:nvSpPr>
        <p:spPr>
          <a:xfrm>
            <a:off x="9401452" y="3530751"/>
            <a:ext cx="262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Using multiple decoders organized in a two level hierarchy.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07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8678A-CD2E-44D0-A7FB-AE094AE6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5F699-B207-4C54-8F94-BBB03A47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output activations of each layer are assembled in groups in each bank, and are encoded accordingly using the width detected by the hardware at page 7.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65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284</Words>
  <Application>Microsoft Office PowerPoint</Application>
  <PresentationFormat>宽屏</PresentationFormat>
  <Paragraphs>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ShapeShifter: Enabling Fine-Grain Data Width Adaptation in Deep Learning</vt:lpstr>
      <vt:lpstr>Contributions</vt:lpstr>
      <vt:lpstr>Data width needed</vt:lpstr>
      <vt:lpstr>Data width needed</vt:lpstr>
      <vt:lpstr>Off-chip compression scheme</vt:lpstr>
      <vt:lpstr>Off-chip compression scheme</vt:lpstr>
      <vt:lpstr>Detecting per group widths for activations</vt:lpstr>
      <vt:lpstr>Decompression </vt:lpstr>
      <vt:lpstr>Compression</vt:lpstr>
      <vt:lpstr>Reduction execution time</vt:lpstr>
      <vt:lpstr>Reduction execution time</vt:lpstr>
      <vt:lpstr>Evaluation</vt:lpstr>
      <vt:lpstr>Evaluation</vt:lpstr>
      <vt:lpstr>Evaluation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ShapeShifter: Enabling Fine-Grain Data Width Adaptation in Deep Learning</dc:title>
  <dc:creator>张 逸正</dc:creator>
  <cp:lastModifiedBy>张 逸正</cp:lastModifiedBy>
  <cp:revision>43</cp:revision>
  <dcterms:created xsi:type="dcterms:W3CDTF">2019-12-18T01:41:50Z</dcterms:created>
  <dcterms:modified xsi:type="dcterms:W3CDTF">2019-12-18T08:26:46Z</dcterms:modified>
</cp:coreProperties>
</file>