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39048-7646-4545-AD73-99AFA48B96B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29772-C4E3-498B-A550-AACC679ED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29772-C4E3-498B-A550-AACC679ED3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8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EC8C1-7CD5-422A-A97A-A8FC643D9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9F95E3-DCF0-4AFE-9B99-9596FB3B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0CEDF-2614-48B4-BB03-35C4275A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AD55A-B6BA-448A-927B-34105802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26201-0741-4B5D-9832-E2141BD9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002E-BC7B-4E46-AD8D-C9DC82F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649D2-6734-42C5-A2E3-23FCA496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BE232-6069-4C6D-B35F-19B1C5A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CF341-6A57-42BF-81DE-D4ABCF89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6AD17-3484-4BF6-A798-D43BB4D3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7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9C3DCD-8BA8-4053-BF36-93D622D71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6A562-EAE6-4341-BDE1-7E5FCBD3E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CB46D-32B5-4399-AB74-A496DB5C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20B5-5A20-44D5-B84F-5BBC56C1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7D348-286E-4891-A424-3E302C9A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FA278-B7B5-4373-A2DA-E8672B96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9C579-354D-49B7-801D-4EAA0D3E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109E8-F48A-4D18-A69C-828C0A3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337F0-1814-41BB-AA8E-51B584E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9820-E1B6-42B9-ABB4-F3FC24D7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6501C-361F-4750-8A87-4C02708B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A2DED-97D4-4575-A2F2-0CFBBF46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EB346-6301-4F5A-B03E-EC97D97F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6960C-F81F-4804-851C-C2120582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0F865-DBD4-4CC1-A67C-A5D76D79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1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498D1-5D2D-4F3C-B36E-09B42A5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FE3D8-79FC-499B-A81A-457A1CE0B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B8701-4B5E-4AC2-AEDB-672E5D4B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A4BCF-6855-42C4-A3C2-11F2C886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6269E-7D9A-4F64-9CD1-1A8BA828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821D-FB12-45B8-A9E7-A81F6BC9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17FFF-B9C6-46CD-9472-424916C7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F6015-15B0-45B2-BDFA-4B36F7EA0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FCFC6-5DA8-4CCC-9B9A-6AF3903E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9ECF05-F3E9-472B-A0AA-FE6A9417B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775689-55B9-431C-9F2D-C8A4C09C0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5D0959-A29E-4C7A-AE9C-4433D357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635CC9-10FF-47C8-BB4F-D6BE83C2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88F99C-CF16-4874-B282-A85DEEAD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0CCF4-68A2-475C-A1F6-CADFCA68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1B2FE8-4EFE-4AB4-9BEF-D3961068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DE551-7272-474A-AFEB-EA57EC1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12FBD-A488-47BC-A6FB-C36A54B5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2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75108F-B054-4127-95B9-7C58DD53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9342A4-AB7B-4EEE-B694-0154CF4B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FF618-049A-4691-BB3C-C1BC84A7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8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CE0B4-8903-4AA4-A609-E5796324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90D22-3E18-4C8F-9A42-A811E216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05A2E-C229-48B7-BC55-2EAD9B4D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0B5DB-9734-4C32-A62D-154CC17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AB39E-E61E-47C9-B624-B05599B4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A1BE7-E84E-4237-8922-4C2C899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C326-AABB-4F9A-B15F-EF3363FB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3D59B8-EB1A-493C-9044-211AD877D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A5D4E-1D74-4FA2-A4EC-6A2B11ED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54F74-D802-408F-AB64-27BD2521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0EE98-A506-43D1-9DC3-33666674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C68AE-F611-4AF2-99D7-BF109A60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7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FEF1E-9376-4E3F-B0FF-48DABE0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DB629-5CA3-4DEA-9A41-912E45A7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78333-AD55-4DAC-A7C7-26FD13B6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258A-62B4-47DB-8AC8-2C01085F8C3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0C4CF-99E8-4B03-9338-6467ACEAF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99D68-03B9-446D-AA35-683B3590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CBB7-659F-4E6B-991B-782D08152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0B10C-D917-45A2-B65C-BF05E201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architecture of </a:t>
            </a:r>
            <a:r>
              <a:rPr lang="en-US" altLang="zh-CN" dirty="0" err="1"/>
              <a:t>Wavenet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59073-6D04-4762-8F1D-CCD749107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0D259-B04F-4C8E-AF5C-43E4FC42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448EE0-A357-496C-ADC7-118C13A0A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641"/>
            <a:ext cx="12192000" cy="49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4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55A6D-D20E-455A-9A63-E02DFF15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55ACB-CD05-4ED2-9CC8-9DAA99A2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72" y="945899"/>
            <a:ext cx="7286428" cy="57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7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9C36C-4219-4B68-91DD-BE85251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Block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964A88-8CEC-4D2C-9C65-0BB7848D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61" y="0"/>
            <a:ext cx="7813839" cy="60744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DD01BF-04CE-4F89-9B30-EAEB71B7374E}"/>
              </a:ext>
            </a:extLst>
          </p:cNvPr>
          <p:cNvSpPr txBox="1"/>
          <p:nvPr/>
        </p:nvSpPr>
        <p:spPr>
          <a:xfrm>
            <a:off x="5344995" y="6308209"/>
            <a:ext cx="66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Dilation output width =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(filter width - 1) * dilation</a:t>
            </a:r>
          </a:p>
        </p:txBody>
      </p:sp>
    </p:spTree>
    <p:extLst>
      <p:ext uri="{BB962C8B-B14F-4D97-AF65-F5344CB8AC3E}">
        <p14:creationId xmlns:p14="http://schemas.microsoft.com/office/powerpoint/2010/main" val="124583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9C36C-4219-4B68-91DD-BE85251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Block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E54BCE-7D7E-4D55-9DCD-2B61FFF7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63" y="0"/>
            <a:ext cx="4481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9C36C-4219-4B68-91DD-BE85251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Block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286A01-43A0-42C2-BAC5-8DFBF1F1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76" y="0"/>
            <a:ext cx="7546700" cy="67872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0DBF03-0CD3-499B-9087-A454C1C947CA}"/>
              </a:ext>
            </a:extLst>
          </p:cNvPr>
          <p:cNvSpPr txBox="1"/>
          <p:nvPr/>
        </p:nvSpPr>
        <p:spPr>
          <a:xfrm>
            <a:off x="97924" y="3684995"/>
            <a:ext cx="500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width = input width – receptive field + 1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71224F-3150-44BE-BA0E-0E0CDF28D336}"/>
              </a:ext>
            </a:extLst>
          </p:cNvPr>
          <p:cNvSpPr txBox="1"/>
          <p:nvPr/>
        </p:nvSpPr>
        <p:spPr>
          <a:xfrm>
            <a:off x="0" y="4543649"/>
            <a:ext cx="590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receptive field =  </a:t>
            </a:r>
            <a:r>
              <a:rPr lang="de-DE" altLang="zh-CN" dirty="0"/>
              <a:t>(filter_width - 1) * sum(dilations) + 1 +</a:t>
            </a:r>
          </a:p>
          <a:p>
            <a:r>
              <a:rPr lang="de-DE" altLang="zh-CN" dirty="0"/>
              <a:t>filter width -1</a:t>
            </a:r>
          </a:p>
          <a:p>
            <a:endParaRPr lang="de-DE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7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EFCD-B1B3-41DA-908A-A8D3A15A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Conditioning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DB294-1DD6-46E5-BAA2-D21B4B783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89" y="1378562"/>
            <a:ext cx="6858022" cy="533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2B2F9-F400-4607-AFCF-3C500FA9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Postprocess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0E0171-3FF0-4667-94E3-A9F3C03B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647"/>
            <a:ext cx="12192000" cy="452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2B2F9-F400-4607-AFCF-3C500FA9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Postprocess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F5EDE9-2D67-4463-8AC5-0A3DB262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14" y="2177591"/>
            <a:ext cx="9067972" cy="36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50</Words>
  <Application>Microsoft Office PowerPoint</Application>
  <PresentationFormat>宽屏</PresentationFormat>
  <Paragraphs>16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The architecture of Wavenet</vt:lpstr>
      <vt:lpstr>Overview</vt:lpstr>
      <vt:lpstr>Input layer</vt:lpstr>
      <vt:lpstr>Residual Block</vt:lpstr>
      <vt:lpstr>Residual Block</vt:lpstr>
      <vt:lpstr>Residual Block</vt:lpstr>
      <vt:lpstr>Global Conditioning</vt:lpstr>
      <vt:lpstr>Postprocess</vt:lpstr>
      <vt:lpstr>Postprocess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Wavenet</dc:title>
  <dc:creator>张 逸正</dc:creator>
  <cp:lastModifiedBy>张 逸正</cp:lastModifiedBy>
  <cp:revision>13</cp:revision>
  <dcterms:created xsi:type="dcterms:W3CDTF">2019-09-10T01:37:47Z</dcterms:created>
  <dcterms:modified xsi:type="dcterms:W3CDTF">2019-09-10T13:17:53Z</dcterms:modified>
</cp:coreProperties>
</file>