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00" r:id="rId3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967B1"/>
    <a:srgbClr val="5D707E"/>
    <a:srgbClr val="4C4C4C"/>
    <a:srgbClr val="00488E"/>
    <a:srgbClr val="D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929"/>
  </p:normalViewPr>
  <p:slideViewPr>
    <p:cSldViewPr>
      <p:cViewPr varScale="1">
        <p:scale>
          <a:sx n="87" d="100"/>
          <a:sy n="87" d="100"/>
        </p:scale>
        <p:origin x="634" y="77"/>
      </p:cViewPr>
      <p:guideLst>
        <p:guide orient="horz" pos="2160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880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</a:t>
            </a:r>
            <a:r>
              <a:rPr lang="en-US" altLang="zh-CN" dirty="0" smtClean="0"/>
              <a:t>talk</a:t>
            </a:r>
            <a:endParaRPr lang="en-US" altLang="zh-CN" dirty="0" smtClean="0"/>
          </a:p>
          <a:p>
            <a:r>
              <a:rPr lang="en-US" altLang="zh-CN" dirty="0" smtClean="0"/>
              <a:t>Your </a:t>
            </a:r>
            <a:r>
              <a:rPr lang="en-US" altLang="zh-CN" dirty="0"/>
              <a:t>Name  | </a:t>
            </a:r>
            <a:r>
              <a:rPr lang="en-US" altLang="zh-CN" dirty="0" smtClean="0"/>
              <a:t>BCRC @ </a:t>
            </a:r>
            <a:r>
              <a:rPr lang="en-US" altLang="zh-CN" dirty="0" err="1" smtClean="0"/>
              <a:t>Fudan</a:t>
            </a:r>
            <a:r>
              <a:rPr lang="en-US" altLang="zh-CN" dirty="0" smtClean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de-DE" noProof="0" dirty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 smtClean="0"/>
              <a:t>Title of the talk</a:t>
            </a:r>
            <a:br>
              <a:rPr lang="de-DE" altLang="zh-CN" dirty="0" smtClean="0"/>
            </a:br>
            <a:r>
              <a:rPr lang="de-DE" altLang="zh-CN" dirty="0" smtClean="0">
                <a:solidFill>
                  <a:schemeClr val="tx1"/>
                </a:solidFill>
              </a:rPr>
              <a:t>Your Name | </a:t>
            </a:r>
            <a:r>
              <a:rPr lang="en-US" altLang="zh-CN" dirty="0" smtClean="0">
                <a:solidFill>
                  <a:schemeClr val="tx1"/>
                </a:solidFill>
              </a:rPr>
              <a:t>BCRC @ </a:t>
            </a:r>
            <a:r>
              <a:rPr lang="en-US" altLang="zh-CN" dirty="0" err="1" smtClean="0">
                <a:solidFill>
                  <a:schemeClr val="tx1"/>
                </a:solidFill>
              </a:rPr>
              <a:t>Fudan</a:t>
            </a:r>
            <a:r>
              <a:rPr lang="en-US" altLang="zh-CN" dirty="0" smtClean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 smtClean="0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de-DE" noProof="0" smtClean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zh-CN" altLang="en-US" smtClean="0"/>
              <a:t>单击以编辑母版副标题样式</a:t>
            </a:r>
            <a:endParaRPr lang="de-DE" dirty="0" smtClean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/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 smtClean="0"/>
                <a:t>脑神经信号采集模拟前端</a:t>
              </a:r>
              <a:endParaRPr lang="en-US" altLang="zh-CN" sz="1800" b="0" dirty="0" smtClean="0"/>
            </a:p>
            <a:p>
              <a:pPr algn="l">
                <a:defRPr/>
              </a:pPr>
              <a:endParaRPr lang="de-DE" altLang="zh-CN" sz="1800" b="0" dirty="0" smtClean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 smtClean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 smtClean="0">
                  <a:latin typeface="黑体" panose="02010609060101010101" pitchFamily="49" charset="-122"/>
                  <a:ea typeface="+mj-ea"/>
                </a:rPr>
                <a:t> | 2017-01-04</a:t>
              </a: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de-D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 smtClean="0"/>
              <a:t>第一级</a:t>
            </a:r>
            <a:endParaRPr lang="de-DE" dirty="0" smtClean="0"/>
          </a:p>
          <a:p>
            <a:pPr lvl="1"/>
            <a:r>
              <a:rPr lang="zh-CN" altLang="en-US" dirty="0" smtClean="0"/>
              <a:t>第二级</a:t>
            </a:r>
            <a:endParaRPr lang="de-DE" dirty="0" smtClean="0"/>
          </a:p>
          <a:p>
            <a:pPr lvl="2"/>
            <a:r>
              <a:rPr lang="zh-CN" altLang="en-US" dirty="0" smtClean="0"/>
              <a:t>第三级</a:t>
            </a:r>
            <a:endParaRPr lang="de-DE" dirty="0" smtClean="0"/>
          </a:p>
          <a:p>
            <a:pPr lvl="3"/>
            <a:r>
              <a:rPr lang="zh-CN" altLang="en-US" dirty="0" smtClean="0"/>
              <a:t>第四级</a:t>
            </a:r>
            <a:endParaRPr lang="de-DE" dirty="0" smtClean="0"/>
          </a:p>
          <a:p>
            <a:pPr lvl="4"/>
            <a:r>
              <a:rPr lang="zh-CN" altLang="en-US" dirty="0" smtClean="0"/>
              <a:t>第五级</a:t>
            </a:r>
            <a:endParaRPr lang="de-DE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</a:ln>
        </p:spPr>
        <p:txBody>
          <a:bodyPr vert="horz" wrap="none" lIns="91440" tIns="45720" rIns="91440" bIns="45720" numCol="1" anchor="ctr" anchorCtr="0" compatLnSpc="1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9pPr>
    </p:titleStyle>
    <p:bodyStyle>
      <a:lvl1pPr marL="474980" indent="-47498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1230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anose="020B0604020202020204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33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43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5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7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9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801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3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Accomplishment and Plan</a:t>
            </a:r>
            <a:endParaRPr 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3120" y="1644015"/>
            <a:ext cx="79775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20000"/>
              </a:lnSpc>
              <a:buClr>
                <a:srgbClr val="0967B1"/>
              </a:buClr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Compiler for Tanji3 and the corresponding paper.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20000"/>
              </a:lnSpc>
              <a:buClr>
                <a:srgbClr val="0967B1"/>
              </a:buClr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Digital backend flow.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lnSpc>
                <a:spcPct val="120000"/>
              </a:lnSpc>
              <a:buClr>
                <a:srgbClr val="0967B1"/>
              </a:buClr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Basic CNN accelerator (control, computation, storage)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lnSpc>
                <a:spcPct val="120000"/>
              </a:lnSpc>
              <a:buClr>
                <a:srgbClr val="0967B1"/>
              </a:buClr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School Work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1152525"/>
            <a:ext cx="2641600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lvl="1" indent="-342900" algn="l">
              <a:lnSpc>
                <a:spcPct val="130000"/>
              </a:lnSpc>
              <a:buClr>
                <a:srgbClr val="0070C0"/>
              </a:buClr>
              <a:buSzTx/>
              <a:buFont typeface="Wingdings" panose="05000000000000000000" charset="0"/>
              <a:buChar char="n"/>
            </a:pPr>
            <a:r>
              <a:rPr lang="en-US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Accomplishment</a:t>
            </a:r>
            <a:endParaRPr 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57200" y="3212465"/>
            <a:ext cx="1076960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lvl="1" indent="-342900" algn="l">
              <a:lnSpc>
                <a:spcPct val="130000"/>
              </a:lnSpc>
              <a:buClr>
                <a:srgbClr val="0070C0"/>
              </a:buClr>
              <a:buSzTx/>
              <a:buFont typeface="Wingdings" panose="05000000000000000000" charset="0"/>
              <a:buChar char="n"/>
            </a:pPr>
            <a:r>
              <a:rPr lang="en-US" sz="2400" b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  <a:sym typeface="+mn-ea"/>
              </a:rPr>
              <a:t>Plan</a:t>
            </a:r>
            <a:endParaRPr 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33120" y="3783330"/>
            <a:ext cx="79775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20000"/>
              </a:lnSpc>
              <a:buClr>
                <a:srgbClr val="0967B1"/>
              </a:buClr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SoC tutorial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lnSpc>
                <a:spcPct val="120000"/>
              </a:lnSpc>
              <a:buClr>
                <a:srgbClr val="0967B1"/>
              </a:buClr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Mix-signal design (PIM based on RAM array or capacitance array)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lnSpc>
                <a:spcPct val="120000"/>
              </a:lnSpc>
              <a:buClr>
                <a:srgbClr val="0967B1"/>
              </a:buClr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CNN application for non-CV and non-NLP (AD/DA, low power...)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lnSpc>
                <a:spcPct val="120000"/>
              </a:lnSpc>
              <a:buClr>
                <a:srgbClr val="0967B1"/>
              </a:buClr>
              <a:buFont typeface="Wingdings" panose="05000000000000000000" charset="0"/>
              <a:buChar char="l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Chip test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0</TotalTime>
  <Words>319</Words>
  <Application>WPS 演示</Application>
  <PresentationFormat>全屏显示(4:3)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ヒラギノ角ゴ Pro W3</vt:lpstr>
      <vt:lpstr>黑体</vt:lpstr>
      <vt:lpstr>Wingdings</vt:lpstr>
      <vt:lpstr>Times New Roman</vt:lpstr>
      <vt:lpstr>Calibri</vt:lpstr>
      <vt:lpstr>微软雅黑</vt:lpstr>
      <vt:lpstr>Arial Unicode MS</vt:lpstr>
      <vt:lpstr>Yu Gothic</vt:lpstr>
      <vt:lpstr>BCRC PPT模板</vt:lpstr>
      <vt:lpstr>Accomplishment and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liushiwei</cp:lastModifiedBy>
  <cp:revision>1145</cp:revision>
  <dcterms:created xsi:type="dcterms:W3CDTF">2016-12-26T10:45:00Z</dcterms:created>
  <dcterms:modified xsi:type="dcterms:W3CDTF">2019-07-04T05:16:38Z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